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92" r:id="rId3"/>
    <p:sldId id="293" r:id="rId4"/>
    <p:sldId id="294" r:id="rId5"/>
    <p:sldId id="295" r:id="rId6"/>
    <p:sldId id="296" r:id="rId7"/>
    <p:sldId id="297" r:id="rId8"/>
    <p:sldId id="308" r:id="rId9"/>
    <p:sldId id="298" r:id="rId10"/>
    <p:sldId id="304" r:id="rId11"/>
    <p:sldId id="302" r:id="rId12"/>
    <p:sldId id="309" r:id="rId13"/>
    <p:sldId id="300" r:id="rId14"/>
    <p:sldId id="305" r:id="rId15"/>
    <p:sldId id="307" r:id="rId16"/>
    <p:sldId id="306" r:id="rId17"/>
    <p:sldId id="312" r:id="rId18"/>
    <p:sldId id="313" r:id="rId19"/>
    <p:sldId id="314" r:id="rId20"/>
    <p:sldId id="31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9"/>
    <a:srgbClr val="CC0099"/>
    <a:srgbClr val="99CCFF"/>
    <a:srgbClr val="FFCC99"/>
    <a:srgbClr val="CC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027" autoAdjust="0"/>
  </p:normalViewPr>
  <p:slideViewPr>
    <p:cSldViewPr snapToGrid="0">
      <p:cViewPr varScale="1">
        <p:scale>
          <a:sx n="47" d="100"/>
          <a:sy n="47" d="100"/>
        </p:scale>
        <p:origin x="3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kelimeler.net/bir-kelimesinin-anlami-nedir" TargetMode="External"/><Relationship Id="rId3" Type="http://schemas.openxmlformats.org/officeDocument/2006/relationships/hyperlink" Target="https://kelimeler.net/ba%C4%9F-kelimesinin-anlami-nedir" TargetMode="External"/><Relationship Id="rId7" Type="http://schemas.openxmlformats.org/officeDocument/2006/relationships/hyperlink" Target="https://kelimeler.net/bez-kelimesinin-anlami-nedir" TargetMode="External"/><Relationship Id="rId12" Type="http://schemas.openxmlformats.org/officeDocument/2006/relationships/hyperlink" Target="https://kelimeler.net/bol-kelimesinin-anlami-nedir" TargetMode="External"/><Relationship Id="rId2" Type="http://schemas.openxmlformats.org/officeDocument/2006/relationships/hyperlink" Target="https://kelimeler.net/ba%C5%9F-kelimesinin-anlami-nedir" TargetMode="External"/><Relationship Id="rId1" Type="http://schemas.openxmlformats.org/officeDocument/2006/relationships/hyperlink" Target="https://kelimeler.net/ba%C3%A7-kelimesinin-anlami-nedir" TargetMode="External"/><Relationship Id="rId6" Type="http://schemas.openxmlformats.org/officeDocument/2006/relationships/hyperlink" Target="https://kelimeler.net/be%C5%9F-kelimesinin-anlami-nedir" TargetMode="External"/><Relationship Id="rId11" Type="http://schemas.openxmlformats.org/officeDocument/2006/relationships/hyperlink" Target="https://kelimeler.net/ben-kelimesinin-anlami-nedir" TargetMode="External"/><Relationship Id="rId5" Type="http://schemas.openxmlformats.org/officeDocument/2006/relationships/hyperlink" Target="https://kelimeler.net/bel-kelimesinin-anlami-nedir" TargetMode="External"/><Relationship Id="rId10" Type="http://schemas.openxmlformats.org/officeDocument/2006/relationships/hyperlink" Target="https://kelimeler.net/b%C3%BCk-kelimesinin-anlami-nedir" TargetMode="External"/><Relationship Id="rId4" Type="http://schemas.openxmlformats.org/officeDocument/2006/relationships/hyperlink" Target="https://kelimeler.net/bal-kelimesinin-anlami-nedir" TargetMode="External"/><Relationship Id="rId9" Type="http://schemas.openxmlformats.org/officeDocument/2006/relationships/hyperlink" Target="https://kelimeler.net/bo%C5%9F-kelimesinin-anlami-nedir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kelimeler.net/bir-kelimesinin-anlami-nedir" TargetMode="External"/><Relationship Id="rId3" Type="http://schemas.openxmlformats.org/officeDocument/2006/relationships/hyperlink" Target="https://kelimeler.net/ba%C4%9F-kelimesinin-anlami-nedir" TargetMode="External"/><Relationship Id="rId7" Type="http://schemas.openxmlformats.org/officeDocument/2006/relationships/hyperlink" Target="https://kelimeler.net/bez-kelimesinin-anlami-nedir" TargetMode="External"/><Relationship Id="rId12" Type="http://schemas.openxmlformats.org/officeDocument/2006/relationships/hyperlink" Target="https://kelimeler.net/bol-kelimesinin-anlami-nedir" TargetMode="External"/><Relationship Id="rId2" Type="http://schemas.openxmlformats.org/officeDocument/2006/relationships/hyperlink" Target="https://kelimeler.net/ba%C5%9F-kelimesinin-anlami-nedir" TargetMode="External"/><Relationship Id="rId1" Type="http://schemas.openxmlformats.org/officeDocument/2006/relationships/hyperlink" Target="https://kelimeler.net/ba%C3%A7-kelimesinin-anlami-nedir" TargetMode="External"/><Relationship Id="rId6" Type="http://schemas.openxmlformats.org/officeDocument/2006/relationships/hyperlink" Target="https://kelimeler.net/be%C5%9F-kelimesinin-anlami-nedir" TargetMode="External"/><Relationship Id="rId11" Type="http://schemas.openxmlformats.org/officeDocument/2006/relationships/hyperlink" Target="https://kelimeler.net/ben-kelimesinin-anlami-nedir" TargetMode="External"/><Relationship Id="rId5" Type="http://schemas.openxmlformats.org/officeDocument/2006/relationships/hyperlink" Target="https://kelimeler.net/bel-kelimesinin-anlami-nedir" TargetMode="External"/><Relationship Id="rId10" Type="http://schemas.openxmlformats.org/officeDocument/2006/relationships/hyperlink" Target="https://kelimeler.net/b%C3%BCk-kelimesinin-anlami-nedir" TargetMode="External"/><Relationship Id="rId4" Type="http://schemas.openxmlformats.org/officeDocument/2006/relationships/hyperlink" Target="https://kelimeler.net/bal-kelimesinin-anlami-nedir" TargetMode="External"/><Relationship Id="rId9" Type="http://schemas.openxmlformats.org/officeDocument/2006/relationships/hyperlink" Target="https://kelimeler.net/bo%C5%9F-kelimesinin-anlami-nedi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061C8-9D67-4A93-B655-962C534C032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13390909-78D5-404E-8907-148E56DA59B1}">
      <dgm:prSet phldrT="[Текст]"/>
      <dgm:spPr>
        <a:solidFill>
          <a:srgbClr val="CC99FF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/Т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5B0E4-4BEA-4BC0-B611-D421E8B69983}" type="parTrans" cxnId="{6F7BD78E-6E25-40CF-B704-50812EAEE61E}">
      <dgm:prSet/>
      <dgm:spPr/>
      <dgm:t>
        <a:bodyPr/>
        <a:lstStyle/>
        <a:p>
          <a:endParaRPr lang="x-none"/>
        </a:p>
      </dgm:t>
    </dgm:pt>
    <dgm:pt modelId="{6ED03116-05D3-42E3-9E28-C56E098D0E4D}" type="sibTrans" cxnId="{6F7BD78E-6E25-40CF-B704-50812EAEE61E}">
      <dgm:prSet/>
      <dgm:spPr/>
      <dgm:t>
        <a:bodyPr/>
        <a:lstStyle/>
        <a:p>
          <a:endParaRPr lang="x-none"/>
        </a:p>
      </dgm:t>
    </dgm:pt>
    <dgm:pt modelId="{30215700-3320-4632-80BB-5431260C9A33}">
      <dgm:prSet phldrT="[Текст]"/>
      <dgm:spPr>
        <a:solidFill>
          <a:srgbClr val="FFCC99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dal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dağ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dal, dam,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diş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dök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döl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döş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dün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düş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düz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1B55C-74E7-4459-9310-1230A170FD88}" type="parTrans" cxnId="{2E233E99-F6A1-473F-A1B6-48E308862491}">
      <dgm:prSet/>
      <dgm:spPr/>
      <dgm:t>
        <a:bodyPr/>
        <a:lstStyle/>
        <a:p>
          <a:endParaRPr lang="x-none"/>
        </a:p>
      </dgm:t>
    </dgm:pt>
    <dgm:pt modelId="{91133681-E058-4D5D-BD5D-720623022211}" type="sibTrans" cxnId="{2E233E99-F6A1-473F-A1B6-48E308862491}">
      <dgm:prSet/>
      <dgm:spPr/>
      <dgm:t>
        <a:bodyPr/>
        <a:lstStyle/>
        <a:p>
          <a:endParaRPr lang="x-none"/>
        </a:p>
      </dgm:t>
    </dgm:pt>
    <dgm:pt modelId="{DB3C410A-51DE-427A-AE22-C46A10EEB1E2}">
      <dgm:prSet phldrT="[Текст]"/>
      <dgm:spPr>
        <a:solidFill>
          <a:srgbClr val="99CCFF"/>
        </a:solidFill>
      </dgm:spPr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тал, тау, тал, там, тар, тіс, тік, тіл, тіз, тоз, төсе, тұл, тұт, түн, түс, түзу  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FAADD-EDA7-40F9-80FC-3823D3733064}" type="parTrans" cxnId="{754A0867-7FC7-4A19-B066-97110530AE99}">
      <dgm:prSet/>
      <dgm:spPr/>
      <dgm:t>
        <a:bodyPr/>
        <a:lstStyle/>
        <a:p>
          <a:endParaRPr lang="x-none"/>
        </a:p>
      </dgm:t>
    </dgm:pt>
    <dgm:pt modelId="{BA7ECDF4-0C96-451F-BC93-35D60E01AB3C}" type="sibTrans" cxnId="{754A0867-7FC7-4A19-B066-97110530AE99}">
      <dgm:prSet/>
      <dgm:spPr/>
      <dgm:t>
        <a:bodyPr/>
        <a:lstStyle/>
        <a:p>
          <a:endParaRPr lang="x-none"/>
        </a:p>
      </dgm:t>
    </dgm:pt>
    <dgm:pt modelId="{7628683B-947B-46F9-8860-EF3F47BA2941}" type="pres">
      <dgm:prSet presAssocID="{851061C8-9D67-4A93-B655-962C534C03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062A95-7642-4728-BD63-A4E94EB45698}" type="pres">
      <dgm:prSet presAssocID="{13390909-78D5-404E-8907-148E56DA59B1}" presName="hierRoot1" presStyleCnt="0">
        <dgm:presLayoutVars>
          <dgm:hierBranch val="init"/>
        </dgm:presLayoutVars>
      </dgm:prSet>
      <dgm:spPr/>
    </dgm:pt>
    <dgm:pt modelId="{6B45EDD1-8320-4391-ABE9-2A9F85361A89}" type="pres">
      <dgm:prSet presAssocID="{13390909-78D5-404E-8907-148E56DA59B1}" presName="rootComposite1" presStyleCnt="0"/>
      <dgm:spPr/>
    </dgm:pt>
    <dgm:pt modelId="{5AAF20A4-647F-41B2-A1DF-71CF68A9D8CC}" type="pres">
      <dgm:prSet presAssocID="{13390909-78D5-404E-8907-148E56DA59B1}" presName="rootText1" presStyleLbl="node0" presStyleIdx="0" presStyleCnt="1" custLinFactNeighborX="494" custLinFactNeighborY="3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18301-8CED-4A5E-8156-72E359065D5F}" type="pres">
      <dgm:prSet presAssocID="{13390909-78D5-404E-8907-148E56DA59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239449-032F-4F51-8BEE-4F0EDF1D4893}" type="pres">
      <dgm:prSet presAssocID="{13390909-78D5-404E-8907-148E56DA59B1}" presName="hierChild2" presStyleCnt="0"/>
      <dgm:spPr/>
    </dgm:pt>
    <dgm:pt modelId="{FAE5500A-9B5C-4271-8A2E-AFB97793B696}" type="pres">
      <dgm:prSet presAssocID="{4DA1B55C-74E7-4459-9310-1230A170FD8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6BE7067-1EFA-4E43-8CAD-44903FA75659}" type="pres">
      <dgm:prSet presAssocID="{30215700-3320-4632-80BB-5431260C9A33}" presName="hierRoot2" presStyleCnt="0">
        <dgm:presLayoutVars>
          <dgm:hierBranch val="init"/>
        </dgm:presLayoutVars>
      </dgm:prSet>
      <dgm:spPr/>
    </dgm:pt>
    <dgm:pt modelId="{00AD6993-6EEE-4E8E-BD7A-FFE8C95EF600}" type="pres">
      <dgm:prSet presAssocID="{30215700-3320-4632-80BB-5431260C9A33}" presName="rootComposite" presStyleCnt="0"/>
      <dgm:spPr/>
    </dgm:pt>
    <dgm:pt modelId="{2F5E76C5-69A3-47A1-9989-A1F52F41F586}" type="pres">
      <dgm:prSet presAssocID="{30215700-3320-4632-80BB-5431260C9A3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01C5B-CEF6-48F0-A401-4CA5C22FA891}" type="pres">
      <dgm:prSet presAssocID="{30215700-3320-4632-80BB-5431260C9A33}" presName="rootConnector" presStyleLbl="node2" presStyleIdx="0" presStyleCnt="2"/>
      <dgm:spPr/>
      <dgm:t>
        <a:bodyPr/>
        <a:lstStyle/>
        <a:p>
          <a:endParaRPr lang="ru-RU"/>
        </a:p>
      </dgm:t>
    </dgm:pt>
    <dgm:pt modelId="{179EB361-C2FB-4A71-9457-9AB1CE65DA21}" type="pres">
      <dgm:prSet presAssocID="{30215700-3320-4632-80BB-5431260C9A33}" presName="hierChild4" presStyleCnt="0"/>
      <dgm:spPr/>
    </dgm:pt>
    <dgm:pt modelId="{D8B34D17-B859-4615-AA15-AA0EA50B534A}" type="pres">
      <dgm:prSet presAssocID="{30215700-3320-4632-80BB-5431260C9A33}" presName="hierChild5" presStyleCnt="0"/>
      <dgm:spPr/>
    </dgm:pt>
    <dgm:pt modelId="{A8DC67E2-4723-4940-BF51-F134C4C6AE32}" type="pres">
      <dgm:prSet presAssocID="{4FFFAADD-EDA7-40F9-80FC-3823D373306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3C3DC9B-3890-4241-94A2-5827495B6E95}" type="pres">
      <dgm:prSet presAssocID="{DB3C410A-51DE-427A-AE22-C46A10EEB1E2}" presName="hierRoot2" presStyleCnt="0">
        <dgm:presLayoutVars>
          <dgm:hierBranch val="init"/>
        </dgm:presLayoutVars>
      </dgm:prSet>
      <dgm:spPr/>
    </dgm:pt>
    <dgm:pt modelId="{358F8FEF-D93C-4536-B821-E9FA0953E713}" type="pres">
      <dgm:prSet presAssocID="{DB3C410A-51DE-427A-AE22-C46A10EEB1E2}" presName="rootComposite" presStyleCnt="0"/>
      <dgm:spPr/>
    </dgm:pt>
    <dgm:pt modelId="{62B76B77-D886-44FF-BB71-7AD94068F1E6}" type="pres">
      <dgm:prSet presAssocID="{DB3C410A-51DE-427A-AE22-C46A10EEB1E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66F6F5-6C40-4249-8883-35DD0DD4975D}" type="pres">
      <dgm:prSet presAssocID="{DB3C410A-51DE-427A-AE22-C46A10EEB1E2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57DE3C-21C3-4782-946F-BBAAC2A9D933}" type="pres">
      <dgm:prSet presAssocID="{DB3C410A-51DE-427A-AE22-C46A10EEB1E2}" presName="hierChild4" presStyleCnt="0"/>
      <dgm:spPr/>
    </dgm:pt>
    <dgm:pt modelId="{D365A717-B0BE-41D2-8666-58A147129776}" type="pres">
      <dgm:prSet presAssocID="{DB3C410A-51DE-427A-AE22-C46A10EEB1E2}" presName="hierChild5" presStyleCnt="0"/>
      <dgm:spPr/>
    </dgm:pt>
    <dgm:pt modelId="{EF82F1DB-D3EA-481E-B318-2641CA89F71E}" type="pres">
      <dgm:prSet presAssocID="{13390909-78D5-404E-8907-148E56DA59B1}" presName="hierChild3" presStyleCnt="0"/>
      <dgm:spPr/>
    </dgm:pt>
  </dgm:ptLst>
  <dgm:cxnLst>
    <dgm:cxn modelId="{C0347B74-B56A-41F8-BB3C-0E4E46050DBC}" type="presOf" srcId="{DB3C410A-51DE-427A-AE22-C46A10EEB1E2}" destId="{D966F6F5-6C40-4249-8883-35DD0DD4975D}" srcOrd="1" destOrd="0" presId="urn:microsoft.com/office/officeart/2005/8/layout/orgChart1"/>
    <dgm:cxn modelId="{6F7BD78E-6E25-40CF-B704-50812EAEE61E}" srcId="{851061C8-9D67-4A93-B655-962C534C0325}" destId="{13390909-78D5-404E-8907-148E56DA59B1}" srcOrd="0" destOrd="0" parTransId="{4CB5B0E4-4BEA-4BC0-B611-D421E8B69983}" sibTransId="{6ED03116-05D3-42E3-9E28-C56E098D0E4D}"/>
    <dgm:cxn modelId="{754A0867-7FC7-4A19-B066-97110530AE99}" srcId="{13390909-78D5-404E-8907-148E56DA59B1}" destId="{DB3C410A-51DE-427A-AE22-C46A10EEB1E2}" srcOrd="1" destOrd="0" parTransId="{4FFFAADD-EDA7-40F9-80FC-3823D3733064}" sibTransId="{BA7ECDF4-0C96-451F-BC93-35D60E01AB3C}"/>
    <dgm:cxn modelId="{9A68DEC1-902D-4C9A-B02F-417D2CCF46CB}" type="presOf" srcId="{13390909-78D5-404E-8907-148E56DA59B1}" destId="{6DE18301-8CED-4A5E-8156-72E359065D5F}" srcOrd="1" destOrd="0" presId="urn:microsoft.com/office/officeart/2005/8/layout/orgChart1"/>
    <dgm:cxn modelId="{F2E5104D-4135-4F9B-AA11-F51CCBEBD2BB}" type="presOf" srcId="{13390909-78D5-404E-8907-148E56DA59B1}" destId="{5AAF20A4-647F-41B2-A1DF-71CF68A9D8CC}" srcOrd="0" destOrd="0" presId="urn:microsoft.com/office/officeart/2005/8/layout/orgChart1"/>
    <dgm:cxn modelId="{2E233E99-F6A1-473F-A1B6-48E308862491}" srcId="{13390909-78D5-404E-8907-148E56DA59B1}" destId="{30215700-3320-4632-80BB-5431260C9A33}" srcOrd="0" destOrd="0" parTransId="{4DA1B55C-74E7-4459-9310-1230A170FD88}" sibTransId="{91133681-E058-4D5D-BD5D-720623022211}"/>
    <dgm:cxn modelId="{68BA1A4F-75FA-4F6E-A7F4-59C5B1603965}" type="presOf" srcId="{4FFFAADD-EDA7-40F9-80FC-3823D3733064}" destId="{A8DC67E2-4723-4940-BF51-F134C4C6AE32}" srcOrd="0" destOrd="0" presId="urn:microsoft.com/office/officeart/2005/8/layout/orgChart1"/>
    <dgm:cxn modelId="{5B8186F9-99F6-4BF4-9397-5476794C71B9}" type="presOf" srcId="{30215700-3320-4632-80BB-5431260C9A33}" destId="{8BA01C5B-CEF6-48F0-A401-4CA5C22FA891}" srcOrd="1" destOrd="0" presId="urn:microsoft.com/office/officeart/2005/8/layout/orgChart1"/>
    <dgm:cxn modelId="{7232E7A9-FB50-4274-9653-3AEC0C38D13E}" type="presOf" srcId="{851061C8-9D67-4A93-B655-962C534C0325}" destId="{7628683B-947B-46F9-8860-EF3F47BA2941}" srcOrd="0" destOrd="0" presId="urn:microsoft.com/office/officeart/2005/8/layout/orgChart1"/>
    <dgm:cxn modelId="{54CCAA0B-C906-4D15-A71E-50E634789F1B}" type="presOf" srcId="{30215700-3320-4632-80BB-5431260C9A33}" destId="{2F5E76C5-69A3-47A1-9989-A1F52F41F586}" srcOrd="0" destOrd="0" presId="urn:microsoft.com/office/officeart/2005/8/layout/orgChart1"/>
    <dgm:cxn modelId="{6A93E9F8-3890-4EDC-AA40-A4F30F903120}" type="presOf" srcId="{4DA1B55C-74E7-4459-9310-1230A170FD88}" destId="{FAE5500A-9B5C-4271-8A2E-AFB97793B696}" srcOrd="0" destOrd="0" presId="urn:microsoft.com/office/officeart/2005/8/layout/orgChart1"/>
    <dgm:cxn modelId="{E2E6161B-AEEC-4563-AF00-D17C27BBD863}" type="presOf" srcId="{DB3C410A-51DE-427A-AE22-C46A10EEB1E2}" destId="{62B76B77-D886-44FF-BB71-7AD94068F1E6}" srcOrd="0" destOrd="0" presId="urn:microsoft.com/office/officeart/2005/8/layout/orgChart1"/>
    <dgm:cxn modelId="{6F632124-68D7-44EB-B39C-27CE6FC7D542}" type="presParOf" srcId="{7628683B-947B-46F9-8860-EF3F47BA2941}" destId="{64062A95-7642-4728-BD63-A4E94EB45698}" srcOrd="0" destOrd="0" presId="urn:microsoft.com/office/officeart/2005/8/layout/orgChart1"/>
    <dgm:cxn modelId="{AA7E1467-C52D-4D96-A2F1-864D604C6706}" type="presParOf" srcId="{64062A95-7642-4728-BD63-A4E94EB45698}" destId="{6B45EDD1-8320-4391-ABE9-2A9F85361A89}" srcOrd="0" destOrd="0" presId="urn:microsoft.com/office/officeart/2005/8/layout/orgChart1"/>
    <dgm:cxn modelId="{30E5CADB-561B-4EB1-A9EB-8A9258BBBF59}" type="presParOf" srcId="{6B45EDD1-8320-4391-ABE9-2A9F85361A89}" destId="{5AAF20A4-647F-41B2-A1DF-71CF68A9D8CC}" srcOrd="0" destOrd="0" presId="urn:microsoft.com/office/officeart/2005/8/layout/orgChart1"/>
    <dgm:cxn modelId="{9553B132-75ED-4D72-933F-F2CBC14A2781}" type="presParOf" srcId="{6B45EDD1-8320-4391-ABE9-2A9F85361A89}" destId="{6DE18301-8CED-4A5E-8156-72E359065D5F}" srcOrd="1" destOrd="0" presId="urn:microsoft.com/office/officeart/2005/8/layout/orgChart1"/>
    <dgm:cxn modelId="{5C87D10E-6AE9-4875-87F7-577EFC0CB4C8}" type="presParOf" srcId="{64062A95-7642-4728-BD63-A4E94EB45698}" destId="{93239449-032F-4F51-8BEE-4F0EDF1D4893}" srcOrd="1" destOrd="0" presId="urn:microsoft.com/office/officeart/2005/8/layout/orgChart1"/>
    <dgm:cxn modelId="{7F1DB3C3-853A-47E8-9629-AC359AD26624}" type="presParOf" srcId="{93239449-032F-4F51-8BEE-4F0EDF1D4893}" destId="{FAE5500A-9B5C-4271-8A2E-AFB97793B696}" srcOrd="0" destOrd="0" presId="urn:microsoft.com/office/officeart/2005/8/layout/orgChart1"/>
    <dgm:cxn modelId="{DA6AE2D4-BB77-4F56-BF27-59920311F73A}" type="presParOf" srcId="{93239449-032F-4F51-8BEE-4F0EDF1D4893}" destId="{56BE7067-1EFA-4E43-8CAD-44903FA75659}" srcOrd="1" destOrd="0" presId="urn:microsoft.com/office/officeart/2005/8/layout/orgChart1"/>
    <dgm:cxn modelId="{477A72E6-2F14-48C4-B480-DA72458422A3}" type="presParOf" srcId="{56BE7067-1EFA-4E43-8CAD-44903FA75659}" destId="{00AD6993-6EEE-4E8E-BD7A-FFE8C95EF600}" srcOrd="0" destOrd="0" presId="urn:microsoft.com/office/officeart/2005/8/layout/orgChart1"/>
    <dgm:cxn modelId="{94311CBF-4B92-43B9-B3AE-A54551949B88}" type="presParOf" srcId="{00AD6993-6EEE-4E8E-BD7A-FFE8C95EF600}" destId="{2F5E76C5-69A3-47A1-9989-A1F52F41F586}" srcOrd="0" destOrd="0" presId="urn:microsoft.com/office/officeart/2005/8/layout/orgChart1"/>
    <dgm:cxn modelId="{70648A7C-A282-489D-ABFC-B0E7354F17D0}" type="presParOf" srcId="{00AD6993-6EEE-4E8E-BD7A-FFE8C95EF600}" destId="{8BA01C5B-CEF6-48F0-A401-4CA5C22FA891}" srcOrd="1" destOrd="0" presId="urn:microsoft.com/office/officeart/2005/8/layout/orgChart1"/>
    <dgm:cxn modelId="{B337C153-B499-45B3-B61C-48F2FAD793BD}" type="presParOf" srcId="{56BE7067-1EFA-4E43-8CAD-44903FA75659}" destId="{179EB361-C2FB-4A71-9457-9AB1CE65DA21}" srcOrd="1" destOrd="0" presId="urn:microsoft.com/office/officeart/2005/8/layout/orgChart1"/>
    <dgm:cxn modelId="{2FBCBB07-8B7F-45FF-A6EE-CCDBBDC86B16}" type="presParOf" srcId="{56BE7067-1EFA-4E43-8CAD-44903FA75659}" destId="{D8B34D17-B859-4615-AA15-AA0EA50B534A}" srcOrd="2" destOrd="0" presId="urn:microsoft.com/office/officeart/2005/8/layout/orgChart1"/>
    <dgm:cxn modelId="{C7FEC3EC-DE58-4609-8138-1D785F8C5825}" type="presParOf" srcId="{93239449-032F-4F51-8BEE-4F0EDF1D4893}" destId="{A8DC67E2-4723-4940-BF51-F134C4C6AE32}" srcOrd="2" destOrd="0" presId="urn:microsoft.com/office/officeart/2005/8/layout/orgChart1"/>
    <dgm:cxn modelId="{ACBB7CCF-78C3-4D84-906B-8D2A701BFCD2}" type="presParOf" srcId="{93239449-032F-4F51-8BEE-4F0EDF1D4893}" destId="{13C3DC9B-3890-4241-94A2-5827495B6E95}" srcOrd="3" destOrd="0" presId="urn:microsoft.com/office/officeart/2005/8/layout/orgChart1"/>
    <dgm:cxn modelId="{062B344B-34E2-4FF6-A687-5EDA49819F1D}" type="presParOf" srcId="{13C3DC9B-3890-4241-94A2-5827495B6E95}" destId="{358F8FEF-D93C-4536-B821-E9FA0953E713}" srcOrd="0" destOrd="0" presId="urn:microsoft.com/office/officeart/2005/8/layout/orgChart1"/>
    <dgm:cxn modelId="{EFFBB3AC-1E62-4F78-994D-5FAC0A1EBD48}" type="presParOf" srcId="{358F8FEF-D93C-4536-B821-E9FA0953E713}" destId="{62B76B77-D886-44FF-BB71-7AD94068F1E6}" srcOrd="0" destOrd="0" presId="urn:microsoft.com/office/officeart/2005/8/layout/orgChart1"/>
    <dgm:cxn modelId="{713B629E-FA3C-406D-B815-B624764EC292}" type="presParOf" srcId="{358F8FEF-D93C-4536-B821-E9FA0953E713}" destId="{D966F6F5-6C40-4249-8883-35DD0DD4975D}" srcOrd="1" destOrd="0" presId="urn:microsoft.com/office/officeart/2005/8/layout/orgChart1"/>
    <dgm:cxn modelId="{07D0E96C-32C5-40BE-997C-FFAEF54913F5}" type="presParOf" srcId="{13C3DC9B-3890-4241-94A2-5827495B6E95}" destId="{9C57DE3C-21C3-4782-946F-BBAAC2A9D933}" srcOrd="1" destOrd="0" presId="urn:microsoft.com/office/officeart/2005/8/layout/orgChart1"/>
    <dgm:cxn modelId="{E7DACA96-7434-4E39-8C84-7CA23E53DCCF}" type="presParOf" srcId="{13C3DC9B-3890-4241-94A2-5827495B6E95}" destId="{D365A717-B0BE-41D2-8666-58A147129776}" srcOrd="2" destOrd="0" presId="urn:microsoft.com/office/officeart/2005/8/layout/orgChart1"/>
    <dgm:cxn modelId="{85E65094-2CC0-46FE-B553-A0D31257198D}" type="presParOf" srcId="{64062A95-7642-4728-BD63-A4E94EB45698}" destId="{EF82F1DB-D3EA-481E-B318-2641CA89F7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061C8-9D67-4A93-B655-962C534C032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13390909-78D5-404E-8907-148E56DA59B1}">
      <dgm:prSet phldrT="[Текст]"/>
      <dgm:spPr>
        <a:solidFill>
          <a:srgbClr val="CC99FF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/М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5B0E4-4BEA-4BC0-B611-D421E8B69983}" type="parTrans" cxnId="{6F7BD78E-6E25-40CF-B704-50812EAEE61E}">
      <dgm:prSet/>
      <dgm:spPr/>
      <dgm:t>
        <a:bodyPr/>
        <a:lstStyle/>
        <a:p>
          <a:endParaRPr lang="x-none"/>
        </a:p>
      </dgm:t>
    </dgm:pt>
    <dgm:pt modelId="{6ED03116-05D3-42E3-9E28-C56E098D0E4D}" type="sibTrans" cxnId="{6F7BD78E-6E25-40CF-B704-50812EAEE61E}">
      <dgm:prSet/>
      <dgm:spPr/>
      <dgm:t>
        <a:bodyPr/>
        <a:lstStyle/>
        <a:p>
          <a:endParaRPr lang="x-none"/>
        </a:p>
      </dgm:t>
    </dgm:pt>
    <dgm:pt modelId="{30215700-3320-4632-80BB-5431260C9A33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BAÇ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ba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BA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ş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BA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40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BA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bağ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tooltip="BA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bal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 tooltip="BE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bel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 tooltip="BE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beş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 tooltip="BEZ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bez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8" tooltip="BİR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bir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9" tooltip="BO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boş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0" tooltip="BÜK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40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0" tooltip="BÜK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bük</a:t>
          </a:r>
          <a:r>
            <a:rPr lang="en-US" sz="4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1" tooltip="BEN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ben</a:t>
          </a:r>
          <a:r>
            <a:rPr lang="en-US" sz="4000" b="0" i="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1" tooltip="BEN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buz</a:t>
          </a:r>
          <a:r>
            <a:rPr lang="en-US" sz="4000" b="0" i="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4000" b="0" i="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2" tooltip="BO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4000" b="0" i="0" u="none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2" tooltip="BO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bol</a:t>
          </a:r>
          <a:endParaRPr lang="x-none" sz="4000" i="0" u="none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1B55C-74E7-4459-9310-1230A170FD88}" type="parTrans" cxnId="{2E233E99-F6A1-473F-A1B6-48E308862491}">
      <dgm:prSet/>
      <dgm:spPr/>
      <dgm:t>
        <a:bodyPr/>
        <a:lstStyle/>
        <a:p>
          <a:endParaRPr lang="x-none"/>
        </a:p>
      </dgm:t>
    </dgm:pt>
    <dgm:pt modelId="{91133681-E058-4D5D-BD5D-720623022211}" type="sibTrans" cxnId="{2E233E99-F6A1-473F-A1B6-48E308862491}">
      <dgm:prSet/>
      <dgm:spPr/>
      <dgm:t>
        <a:bodyPr/>
        <a:lstStyle/>
        <a:p>
          <a:endParaRPr lang="x-none"/>
        </a:p>
      </dgm:t>
    </dgm:pt>
    <dgm:pt modelId="{DB3C410A-51DE-427A-AE22-C46A10EEB1E2}">
      <dgm:prSet phldrT="[Текст]"/>
      <dgm:spPr>
        <a:solidFill>
          <a:srgbClr val="99CCFF"/>
        </a:solidFill>
      </dgm:spPr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бас, бау, бал, бел, бес, бөз, бір, бос, бүк, </a:t>
          </a:r>
          <a:r>
            <a:rPr lang="kk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мен, мұз, мол </a:t>
          </a:r>
          <a:endParaRPr lang="x-none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FAADD-EDA7-40F9-80FC-3823D3733064}" type="parTrans" cxnId="{754A0867-7FC7-4A19-B066-97110530AE99}">
      <dgm:prSet/>
      <dgm:spPr/>
      <dgm:t>
        <a:bodyPr/>
        <a:lstStyle/>
        <a:p>
          <a:endParaRPr lang="x-none"/>
        </a:p>
      </dgm:t>
    </dgm:pt>
    <dgm:pt modelId="{BA7ECDF4-0C96-451F-BC93-35D60E01AB3C}" type="sibTrans" cxnId="{754A0867-7FC7-4A19-B066-97110530AE99}">
      <dgm:prSet/>
      <dgm:spPr/>
      <dgm:t>
        <a:bodyPr/>
        <a:lstStyle/>
        <a:p>
          <a:endParaRPr lang="x-none"/>
        </a:p>
      </dgm:t>
    </dgm:pt>
    <dgm:pt modelId="{7628683B-947B-46F9-8860-EF3F47BA2941}" type="pres">
      <dgm:prSet presAssocID="{851061C8-9D67-4A93-B655-962C534C03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062A95-7642-4728-BD63-A4E94EB45698}" type="pres">
      <dgm:prSet presAssocID="{13390909-78D5-404E-8907-148E56DA59B1}" presName="hierRoot1" presStyleCnt="0">
        <dgm:presLayoutVars>
          <dgm:hierBranch val="init"/>
        </dgm:presLayoutVars>
      </dgm:prSet>
      <dgm:spPr/>
    </dgm:pt>
    <dgm:pt modelId="{6B45EDD1-8320-4391-ABE9-2A9F85361A89}" type="pres">
      <dgm:prSet presAssocID="{13390909-78D5-404E-8907-148E56DA59B1}" presName="rootComposite1" presStyleCnt="0"/>
      <dgm:spPr/>
    </dgm:pt>
    <dgm:pt modelId="{5AAF20A4-647F-41B2-A1DF-71CF68A9D8CC}" type="pres">
      <dgm:prSet presAssocID="{13390909-78D5-404E-8907-148E56DA59B1}" presName="rootText1" presStyleLbl="node0" presStyleIdx="0" presStyleCnt="1" custLinFactNeighborX="494" custLinFactNeighborY="3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18301-8CED-4A5E-8156-72E359065D5F}" type="pres">
      <dgm:prSet presAssocID="{13390909-78D5-404E-8907-148E56DA59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239449-032F-4F51-8BEE-4F0EDF1D4893}" type="pres">
      <dgm:prSet presAssocID="{13390909-78D5-404E-8907-148E56DA59B1}" presName="hierChild2" presStyleCnt="0"/>
      <dgm:spPr/>
    </dgm:pt>
    <dgm:pt modelId="{FAE5500A-9B5C-4271-8A2E-AFB97793B696}" type="pres">
      <dgm:prSet presAssocID="{4DA1B55C-74E7-4459-9310-1230A170FD8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6BE7067-1EFA-4E43-8CAD-44903FA75659}" type="pres">
      <dgm:prSet presAssocID="{30215700-3320-4632-80BB-5431260C9A33}" presName="hierRoot2" presStyleCnt="0">
        <dgm:presLayoutVars>
          <dgm:hierBranch val="init"/>
        </dgm:presLayoutVars>
      </dgm:prSet>
      <dgm:spPr/>
    </dgm:pt>
    <dgm:pt modelId="{00AD6993-6EEE-4E8E-BD7A-FFE8C95EF600}" type="pres">
      <dgm:prSet presAssocID="{30215700-3320-4632-80BB-5431260C9A33}" presName="rootComposite" presStyleCnt="0"/>
      <dgm:spPr/>
    </dgm:pt>
    <dgm:pt modelId="{2F5E76C5-69A3-47A1-9989-A1F52F41F586}" type="pres">
      <dgm:prSet presAssocID="{30215700-3320-4632-80BB-5431260C9A3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01C5B-CEF6-48F0-A401-4CA5C22FA891}" type="pres">
      <dgm:prSet presAssocID="{30215700-3320-4632-80BB-5431260C9A33}" presName="rootConnector" presStyleLbl="node2" presStyleIdx="0" presStyleCnt="2"/>
      <dgm:spPr/>
      <dgm:t>
        <a:bodyPr/>
        <a:lstStyle/>
        <a:p>
          <a:endParaRPr lang="ru-RU"/>
        </a:p>
      </dgm:t>
    </dgm:pt>
    <dgm:pt modelId="{179EB361-C2FB-4A71-9457-9AB1CE65DA21}" type="pres">
      <dgm:prSet presAssocID="{30215700-3320-4632-80BB-5431260C9A33}" presName="hierChild4" presStyleCnt="0"/>
      <dgm:spPr/>
    </dgm:pt>
    <dgm:pt modelId="{D8B34D17-B859-4615-AA15-AA0EA50B534A}" type="pres">
      <dgm:prSet presAssocID="{30215700-3320-4632-80BB-5431260C9A33}" presName="hierChild5" presStyleCnt="0"/>
      <dgm:spPr/>
    </dgm:pt>
    <dgm:pt modelId="{A8DC67E2-4723-4940-BF51-F134C4C6AE32}" type="pres">
      <dgm:prSet presAssocID="{4FFFAADD-EDA7-40F9-80FC-3823D373306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3C3DC9B-3890-4241-94A2-5827495B6E95}" type="pres">
      <dgm:prSet presAssocID="{DB3C410A-51DE-427A-AE22-C46A10EEB1E2}" presName="hierRoot2" presStyleCnt="0">
        <dgm:presLayoutVars>
          <dgm:hierBranch val="init"/>
        </dgm:presLayoutVars>
      </dgm:prSet>
      <dgm:spPr/>
    </dgm:pt>
    <dgm:pt modelId="{358F8FEF-D93C-4536-B821-E9FA0953E713}" type="pres">
      <dgm:prSet presAssocID="{DB3C410A-51DE-427A-AE22-C46A10EEB1E2}" presName="rootComposite" presStyleCnt="0"/>
      <dgm:spPr/>
    </dgm:pt>
    <dgm:pt modelId="{62B76B77-D886-44FF-BB71-7AD94068F1E6}" type="pres">
      <dgm:prSet presAssocID="{DB3C410A-51DE-427A-AE22-C46A10EEB1E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66F6F5-6C40-4249-8883-35DD0DD4975D}" type="pres">
      <dgm:prSet presAssocID="{DB3C410A-51DE-427A-AE22-C46A10EEB1E2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57DE3C-21C3-4782-946F-BBAAC2A9D933}" type="pres">
      <dgm:prSet presAssocID="{DB3C410A-51DE-427A-AE22-C46A10EEB1E2}" presName="hierChild4" presStyleCnt="0"/>
      <dgm:spPr/>
    </dgm:pt>
    <dgm:pt modelId="{D365A717-B0BE-41D2-8666-58A147129776}" type="pres">
      <dgm:prSet presAssocID="{DB3C410A-51DE-427A-AE22-C46A10EEB1E2}" presName="hierChild5" presStyleCnt="0"/>
      <dgm:spPr/>
    </dgm:pt>
    <dgm:pt modelId="{EF82F1DB-D3EA-481E-B318-2641CA89F71E}" type="pres">
      <dgm:prSet presAssocID="{13390909-78D5-404E-8907-148E56DA59B1}" presName="hierChild3" presStyleCnt="0"/>
      <dgm:spPr/>
    </dgm:pt>
  </dgm:ptLst>
  <dgm:cxnLst>
    <dgm:cxn modelId="{C0347B74-B56A-41F8-BB3C-0E4E46050DBC}" type="presOf" srcId="{DB3C410A-51DE-427A-AE22-C46A10EEB1E2}" destId="{D966F6F5-6C40-4249-8883-35DD0DD4975D}" srcOrd="1" destOrd="0" presId="urn:microsoft.com/office/officeart/2005/8/layout/orgChart1"/>
    <dgm:cxn modelId="{6F7BD78E-6E25-40CF-B704-50812EAEE61E}" srcId="{851061C8-9D67-4A93-B655-962C534C0325}" destId="{13390909-78D5-404E-8907-148E56DA59B1}" srcOrd="0" destOrd="0" parTransId="{4CB5B0E4-4BEA-4BC0-B611-D421E8B69983}" sibTransId="{6ED03116-05D3-42E3-9E28-C56E098D0E4D}"/>
    <dgm:cxn modelId="{754A0867-7FC7-4A19-B066-97110530AE99}" srcId="{13390909-78D5-404E-8907-148E56DA59B1}" destId="{DB3C410A-51DE-427A-AE22-C46A10EEB1E2}" srcOrd="1" destOrd="0" parTransId="{4FFFAADD-EDA7-40F9-80FC-3823D3733064}" sibTransId="{BA7ECDF4-0C96-451F-BC93-35D60E01AB3C}"/>
    <dgm:cxn modelId="{9A68DEC1-902D-4C9A-B02F-417D2CCF46CB}" type="presOf" srcId="{13390909-78D5-404E-8907-148E56DA59B1}" destId="{6DE18301-8CED-4A5E-8156-72E359065D5F}" srcOrd="1" destOrd="0" presId="urn:microsoft.com/office/officeart/2005/8/layout/orgChart1"/>
    <dgm:cxn modelId="{F2E5104D-4135-4F9B-AA11-F51CCBEBD2BB}" type="presOf" srcId="{13390909-78D5-404E-8907-148E56DA59B1}" destId="{5AAF20A4-647F-41B2-A1DF-71CF68A9D8CC}" srcOrd="0" destOrd="0" presId="urn:microsoft.com/office/officeart/2005/8/layout/orgChart1"/>
    <dgm:cxn modelId="{2E233E99-F6A1-473F-A1B6-48E308862491}" srcId="{13390909-78D5-404E-8907-148E56DA59B1}" destId="{30215700-3320-4632-80BB-5431260C9A33}" srcOrd="0" destOrd="0" parTransId="{4DA1B55C-74E7-4459-9310-1230A170FD88}" sibTransId="{91133681-E058-4D5D-BD5D-720623022211}"/>
    <dgm:cxn modelId="{68BA1A4F-75FA-4F6E-A7F4-59C5B1603965}" type="presOf" srcId="{4FFFAADD-EDA7-40F9-80FC-3823D3733064}" destId="{A8DC67E2-4723-4940-BF51-F134C4C6AE32}" srcOrd="0" destOrd="0" presId="urn:microsoft.com/office/officeart/2005/8/layout/orgChart1"/>
    <dgm:cxn modelId="{5B8186F9-99F6-4BF4-9397-5476794C71B9}" type="presOf" srcId="{30215700-3320-4632-80BB-5431260C9A33}" destId="{8BA01C5B-CEF6-48F0-A401-4CA5C22FA891}" srcOrd="1" destOrd="0" presId="urn:microsoft.com/office/officeart/2005/8/layout/orgChart1"/>
    <dgm:cxn modelId="{7232E7A9-FB50-4274-9653-3AEC0C38D13E}" type="presOf" srcId="{851061C8-9D67-4A93-B655-962C534C0325}" destId="{7628683B-947B-46F9-8860-EF3F47BA2941}" srcOrd="0" destOrd="0" presId="urn:microsoft.com/office/officeart/2005/8/layout/orgChart1"/>
    <dgm:cxn modelId="{54CCAA0B-C906-4D15-A71E-50E634789F1B}" type="presOf" srcId="{30215700-3320-4632-80BB-5431260C9A33}" destId="{2F5E76C5-69A3-47A1-9989-A1F52F41F586}" srcOrd="0" destOrd="0" presId="urn:microsoft.com/office/officeart/2005/8/layout/orgChart1"/>
    <dgm:cxn modelId="{6A93E9F8-3890-4EDC-AA40-A4F30F903120}" type="presOf" srcId="{4DA1B55C-74E7-4459-9310-1230A170FD88}" destId="{FAE5500A-9B5C-4271-8A2E-AFB97793B696}" srcOrd="0" destOrd="0" presId="urn:microsoft.com/office/officeart/2005/8/layout/orgChart1"/>
    <dgm:cxn modelId="{E2E6161B-AEEC-4563-AF00-D17C27BBD863}" type="presOf" srcId="{DB3C410A-51DE-427A-AE22-C46A10EEB1E2}" destId="{62B76B77-D886-44FF-BB71-7AD94068F1E6}" srcOrd="0" destOrd="0" presId="urn:microsoft.com/office/officeart/2005/8/layout/orgChart1"/>
    <dgm:cxn modelId="{6F632124-68D7-44EB-B39C-27CE6FC7D542}" type="presParOf" srcId="{7628683B-947B-46F9-8860-EF3F47BA2941}" destId="{64062A95-7642-4728-BD63-A4E94EB45698}" srcOrd="0" destOrd="0" presId="urn:microsoft.com/office/officeart/2005/8/layout/orgChart1"/>
    <dgm:cxn modelId="{AA7E1467-C52D-4D96-A2F1-864D604C6706}" type="presParOf" srcId="{64062A95-7642-4728-BD63-A4E94EB45698}" destId="{6B45EDD1-8320-4391-ABE9-2A9F85361A89}" srcOrd="0" destOrd="0" presId="urn:microsoft.com/office/officeart/2005/8/layout/orgChart1"/>
    <dgm:cxn modelId="{30E5CADB-561B-4EB1-A9EB-8A9258BBBF59}" type="presParOf" srcId="{6B45EDD1-8320-4391-ABE9-2A9F85361A89}" destId="{5AAF20A4-647F-41B2-A1DF-71CF68A9D8CC}" srcOrd="0" destOrd="0" presId="urn:microsoft.com/office/officeart/2005/8/layout/orgChart1"/>
    <dgm:cxn modelId="{9553B132-75ED-4D72-933F-F2CBC14A2781}" type="presParOf" srcId="{6B45EDD1-8320-4391-ABE9-2A9F85361A89}" destId="{6DE18301-8CED-4A5E-8156-72E359065D5F}" srcOrd="1" destOrd="0" presId="urn:microsoft.com/office/officeart/2005/8/layout/orgChart1"/>
    <dgm:cxn modelId="{5C87D10E-6AE9-4875-87F7-577EFC0CB4C8}" type="presParOf" srcId="{64062A95-7642-4728-BD63-A4E94EB45698}" destId="{93239449-032F-4F51-8BEE-4F0EDF1D4893}" srcOrd="1" destOrd="0" presId="urn:microsoft.com/office/officeart/2005/8/layout/orgChart1"/>
    <dgm:cxn modelId="{7F1DB3C3-853A-47E8-9629-AC359AD26624}" type="presParOf" srcId="{93239449-032F-4F51-8BEE-4F0EDF1D4893}" destId="{FAE5500A-9B5C-4271-8A2E-AFB97793B696}" srcOrd="0" destOrd="0" presId="urn:microsoft.com/office/officeart/2005/8/layout/orgChart1"/>
    <dgm:cxn modelId="{DA6AE2D4-BB77-4F56-BF27-59920311F73A}" type="presParOf" srcId="{93239449-032F-4F51-8BEE-4F0EDF1D4893}" destId="{56BE7067-1EFA-4E43-8CAD-44903FA75659}" srcOrd="1" destOrd="0" presId="urn:microsoft.com/office/officeart/2005/8/layout/orgChart1"/>
    <dgm:cxn modelId="{477A72E6-2F14-48C4-B480-DA72458422A3}" type="presParOf" srcId="{56BE7067-1EFA-4E43-8CAD-44903FA75659}" destId="{00AD6993-6EEE-4E8E-BD7A-FFE8C95EF600}" srcOrd="0" destOrd="0" presId="urn:microsoft.com/office/officeart/2005/8/layout/orgChart1"/>
    <dgm:cxn modelId="{94311CBF-4B92-43B9-B3AE-A54551949B88}" type="presParOf" srcId="{00AD6993-6EEE-4E8E-BD7A-FFE8C95EF600}" destId="{2F5E76C5-69A3-47A1-9989-A1F52F41F586}" srcOrd="0" destOrd="0" presId="urn:microsoft.com/office/officeart/2005/8/layout/orgChart1"/>
    <dgm:cxn modelId="{70648A7C-A282-489D-ABFC-B0E7354F17D0}" type="presParOf" srcId="{00AD6993-6EEE-4E8E-BD7A-FFE8C95EF600}" destId="{8BA01C5B-CEF6-48F0-A401-4CA5C22FA891}" srcOrd="1" destOrd="0" presId="urn:microsoft.com/office/officeart/2005/8/layout/orgChart1"/>
    <dgm:cxn modelId="{B337C153-B499-45B3-B61C-48F2FAD793BD}" type="presParOf" srcId="{56BE7067-1EFA-4E43-8CAD-44903FA75659}" destId="{179EB361-C2FB-4A71-9457-9AB1CE65DA21}" srcOrd="1" destOrd="0" presId="urn:microsoft.com/office/officeart/2005/8/layout/orgChart1"/>
    <dgm:cxn modelId="{2FBCBB07-8B7F-45FF-A6EE-CCDBBDC86B16}" type="presParOf" srcId="{56BE7067-1EFA-4E43-8CAD-44903FA75659}" destId="{D8B34D17-B859-4615-AA15-AA0EA50B534A}" srcOrd="2" destOrd="0" presId="urn:microsoft.com/office/officeart/2005/8/layout/orgChart1"/>
    <dgm:cxn modelId="{C7FEC3EC-DE58-4609-8138-1D785F8C5825}" type="presParOf" srcId="{93239449-032F-4F51-8BEE-4F0EDF1D4893}" destId="{A8DC67E2-4723-4940-BF51-F134C4C6AE32}" srcOrd="2" destOrd="0" presId="urn:microsoft.com/office/officeart/2005/8/layout/orgChart1"/>
    <dgm:cxn modelId="{ACBB7CCF-78C3-4D84-906B-8D2A701BFCD2}" type="presParOf" srcId="{93239449-032F-4F51-8BEE-4F0EDF1D4893}" destId="{13C3DC9B-3890-4241-94A2-5827495B6E95}" srcOrd="3" destOrd="0" presId="urn:microsoft.com/office/officeart/2005/8/layout/orgChart1"/>
    <dgm:cxn modelId="{062B344B-34E2-4FF6-A687-5EDA49819F1D}" type="presParOf" srcId="{13C3DC9B-3890-4241-94A2-5827495B6E95}" destId="{358F8FEF-D93C-4536-B821-E9FA0953E713}" srcOrd="0" destOrd="0" presId="urn:microsoft.com/office/officeart/2005/8/layout/orgChart1"/>
    <dgm:cxn modelId="{EFFBB3AC-1E62-4F78-994D-5FAC0A1EBD48}" type="presParOf" srcId="{358F8FEF-D93C-4536-B821-E9FA0953E713}" destId="{62B76B77-D886-44FF-BB71-7AD94068F1E6}" srcOrd="0" destOrd="0" presId="urn:microsoft.com/office/officeart/2005/8/layout/orgChart1"/>
    <dgm:cxn modelId="{713B629E-FA3C-406D-B815-B624764EC292}" type="presParOf" srcId="{358F8FEF-D93C-4536-B821-E9FA0953E713}" destId="{D966F6F5-6C40-4249-8883-35DD0DD4975D}" srcOrd="1" destOrd="0" presId="urn:microsoft.com/office/officeart/2005/8/layout/orgChart1"/>
    <dgm:cxn modelId="{07D0E96C-32C5-40BE-997C-FFAEF54913F5}" type="presParOf" srcId="{13C3DC9B-3890-4241-94A2-5827495B6E95}" destId="{9C57DE3C-21C3-4782-946F-BBAAC2A9D933}" srcOrd="1" destOrd="0" presId="urn:microsoft.com/office/officeart/2005/8/layout/orgChart1"/>
    <dgm:cxn modelId="{E7DACA96-7434-4E39-8C84-7CA23E53DCCF}" type="presParOf" srcId="{13C3DC9B-3890-4241-94A2-5827495B6E95}" destId="{D365A717-B0BE-41D2-8666-58A147129776}" srcOrd="2" destOrd="0" presId="urn:microsoft.com/office/officeart/2005/8/layout/orgChart1"/>
    <dgm:cxn modelId="{85E65094-2CC0-46FE-B553-A0D31257198D}" type="presParOf" srcId="{64062A95-7642-4728-BD63-A4E94EB45698}" destId="{EF82F1DB-D3EA-481E-B318-2641CA89F7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061C8-9D67-4A93-B655-962C534C032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13390909-78D5-404E-8907-148E56DA59B1}">
      <dgm:prSet phldrT="[Текст]"/>
      <dgm:spPr>
        <a:solidFill>
          <a:srgbClr val="CC99FF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/Ж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5B0E4-4BEA-4BC0-B611-D421E8B69983}" type="parTrans" cxnId="{6F7BD78E-6E25-40CF-B704-50812EAEE61E}">
      <dgm:prSet/>
      <dgm:spPr/>
      <dgm:t>
        <a:bodyPr/>
        <a:lstStyle/>
        <a:p>
          <a:endParaRPr lang="x-none"/>
        </a:p>
      </dgm:t>
    </dgm:pt>
    <dgm:pt modelId="{6ED03116-05D3-42E3-9E28-C56E098D0E4D}" type="sibTrans" cxnId="{6F7BD78E-6E25-40CF-B704-50812EAEE61E}">
      <dgm:prSet/>
      <dgm:spPr/>
      <dgm:t>
        <a:bodyPr/>
        <a:lstStyle/>
        <a:p>
          <a:endParaRPr lang="x-none"/>
        </a:p>
      </dgm:t>
    </dgm:pt>
    <dgm:pt modelId="{30215700-3320-4632-80BB-5431260C9A33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yak,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yal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yan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yar,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yaş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yat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yay,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yaz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yem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yen,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yer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yıl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yok,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yol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yön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yük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yün</a:t>
          </a:r>
          <a:r>
            <a:rPr lang="en-US" sz="3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yüz</a:t>
          </a:r>
          <a:endParaRPr lang="x-none" sz="3600" i="0" u="none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1B55C-74E7-4459-9310-1230A170FD88}" type="parTrans" cxnId="{2E233E99-F6A1-473F-A1B6-48E308862491}">
      <dgm:prSet/>
      <dgm:spPr/>
      <dgm:t>
        <a:bodyPr/>
        <a:lstStyle/>
        <a:p>
          <a:endParaRPr lang="x-none"/>
        </a:p>
      </dgm:t>
    </dgm:pt>
    <dgm:pt modelId="{91133681-E058-4D5D-BD5D-720623022211}" type="sibTrans" cxnId="{2E233E99-F6A1-473F-A1B6-48E308862491}">
      <dgm:prSet/>
      <dgm:spPr/>
      <dgm:t>
        <a:bodyPr/>
        <a:lstStyle/>
        <a:p>
          <a:endParaRPr lang="x-none"/>
        </a:p>
      </dgm:t>
    </dgm:pt>
    <dgm:pt modelId="{DB3C410A-51DE-427A-AE22-C46A10EEB1E2}">
      <dgm:prSet phldrT="[Текст]"/>
      <dgm:spPr>
        <a:solidFill>
          <a:srgbClr val="99CCFF"/>
        </a:solidFill>
      </dgm:spPr>
      <dgm:t>
        <a:bodyPr/>
        <a:lstStyle/>
        <a:p>
          <a:r>
            <a: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жақ, жал, жан, жар, жас, жат, жау, жем, жер, жыл, жоқ, жол, жөн, жүк, жүн, жүз  </a:t>
          </a:r>
          <a:endParaRPr lang="x-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FAADD-EDA7-40F9-80FC-3823D3733064}" type="parTrans" cxnId="{754A0867-7FC7-4A19-B066-97110530AE99}">
      <dgm:prSet/>
      <dgm:spPr/>
      <dgm:t>
        <a:bodyPr/>
        <a:lstStyle/>
        <a:p>
          <a:endParaRPr lang="x-none"/>
        </a:p>
      </dgm:t>
    </dgm:pt>
    <dgm:pt modelId="{BA7ECDF4-0C96-451F-BC93-35D60E01AB3C}" type="sibTrans" cxnId="{754A0867-7FC7-4A19-B066-97110530AE99}">
      <dgm:prSet/>
      <dgm:spPr/>
      <dgm:t>
        <a:bodyPr/>
        <a:lstStyle/>
        <a:p>
          <a:endParaRPr lang="x-none"/>
        </a:p>
      </dgm:t>
    </dgm:pt>
    <dgm:pt modelId="{7628683B-947B-46F9-8860-EF3F47BA2941}" type="pres">
      <dgm:prSet presAssocID="{851061C8-9D67-4A93-B655-962C534C03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062A95-7642-4728-BD63-A4E94EB45698}" type="pres">
      <dgm:prSet presAssocID="{13390909-78D5-404E-8907-148E56DA59B1}" presName="hierRoot1" presStyleCnt="0">
        <dgm:presLayoutVars>
          <dgm:hierBranch val="init"/>
        </dgm:presLayoutVars>
      </dgm:prSet>
      <dgm:spPr/>
    </dgm:pt>
    <dgm:pt modelId="{6B45EDD1-8320-4391-ABE9-2A9F85361A89}" type="pres">
      <dgm:prSet presAssocID="{13390909-78D5-404E-8907-148E56DA59B1}" presName="rootComposite1" presStyleCnt="0"/>
      <dgm:spPr/>
    </dgm:pt>
    <dgm:pt modelId="{5AAF20A4-647F-41B2-A1DF-71CF68A9D8CC}" type="pres">
      <dgm:prSet presAssocID="{13390909-78D5-404E-8907-148E56DA59B1}" presName="rootText1" presStyleLbl="node0" presStyleIdx="0" presStyleCnt="1" custLinFactNeighborX="494" custLinFactNeighborY="2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18301-8CED-4A5E-8156-72E359065D5F}" type="pres">
      <dgm:prSet presAssocID="{13390909-78D5-404E-8907-148E56DA59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239449-032F-4F51-8BEE-4F0EDF1D4893}" type="pres">
      <dgm:prSet presAssocID="{13390909-78D5-404E-8907-148E56DA59B1}" presName="hierChild2" presStyleCnt="0"/>
      <dgm:spPr/>
    </dgm:pt>
    <dgm:pt modelId="{FAE5500A-9B5C-4271-8A2E-AFB97793B696}" type="pres">
      <dgm:prSet presAssocID="{4DA1B55C-74E7-4459-9310-1230A170FD8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6BE7067-1EFA-4E43-8CAD-44903FA75659}" type="pres">
      <dgm:prSet presAssocID="{30215700-3320-4632-80BB-5431260C9A33}" presName="hierRoot2" presStyleCnt="0">
        <dgm:presLayoutVars>
          <dgm:hierBranch val="init"/>
        </dgm:presLayoutVars>
      </dgm:prSet>
      <dgm:spPr/>
    </dgm:pt>
    <dgm:pt modelId="{00AD6993-6EEE-4E8E-BD7A-FFE8C95EF600}" type="pres">
      <dgm:prSet presAssocID="{30215700-3320-4632-80BB-5431260C9A33}" presName="rootComposite" presStyleCnt="0"/>
      <dgm:spPr/>
    </dgm:pt>
    <dgm:pt modelId="{2F5E76C5-69A3-47A1-9989-A1F52F41F586}" type="pres">
      <dgm:prSet presAssocID="{30215700-3320-4632-80BB-5431260C9A33}" presName="rootText" presStyleLbl="node2" presStyleIdx="0" presStyleCnt="2" custScaleX="108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01C5B-CEF6-48F0-A401-4CA5C22FA891}" type="pres">
      <dgm:prSet presAssocID="{30215700-3320-4632-80BB-5431260C9A33}" presName="rootConnector" presStyleLbl="node2" presStyleIdx="0" presStyleCnt="2"/>
      <dgm:spPr/>
      <dgm:t>
        <a:bodyPr/>
        <a:lstStyle/>
        <a:p>
          <a:endParaRPr lang="ru-RU"/>
        </a:p>
      </dgm:t>
    </dgm:pt>
    <dgm:pt modelId="{179EB361-C2FB-4A71-9457-9AB1CE65DA21}" type="pres">
      <dgm:prSet presAssocID="{30215700-3320-4632-80BB-5431260C9A33}" presName="hierChild4" presStyleCnt="0"/>
      <dgm:spPr/>
    </dgm:pt>
    <dgm:pt modelId="{D8B34D17-B859-4615-AA15-AA0EA50B534A}" type="pres">
      <dgm:prSet presAssocID="{30215700-3320-4632-80BB-5431260C9A33}" presName="hierChild5" presStyleCnt="0"/>
      <dgm:spPr/>
    </dgm:pt>
    <dgm:pt modelId="{A8DC67E2-4723-4940-BF51-F134C4C6AE32}" type="pres">
      <dgm:prSet presAssocID="{4FFFAADD-EDA7-40F9-80FC-3823D373306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3C3DC9B-3890-4241-94A2-5827495B6E95}" type="pres">
      <dgm:prSet presAssocID="{DB3C410A-51DE-427A-AE22-C46A10EEB1E2}" presName="hierRoot2" presStyleCnt="0">
        <dgm:presLayoutVars>
          <dgm:hierBranch val="init"/>
        </dgm:presLayoutVars>
      </dgm:prSet>
      <dgm:spPr/>
    </dgm:pt>
    <dgm:pt modelId="{358F8FEF-D93C-4536-B821-E9FA0953E713}" type="pres">
      <dgm:prSet presAssocID="{DB3C410A-51DE-427A-AE22-C46A10EEB1E2}" presName="rootComposite" presStyleCnt="0"/>
      <dgm:spPr/>
    </dgm:pt>
    <dgm:pt modelId="{62B76B77-D886-44FF-BB71-7AD94068F1E6}" type="pres">
      <dgm:prSet presAssocID="{DB3C410A-51DE-427A-AE22-C46A10EEB1E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66F6F5-6C40-4249-8883-35DD0DD4975D}" type="pres">
      <dgm:prSet presAssocID="{DB3C410A-51DE-427A-AE22-C46A10EEB1E2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57DE3C-21C3-4782-946F-BBAAC2A9D933}" type="pres">
      <dgm:prSet presAssocID="{DB3C410A-51DE-427A-AE22-C46A10EEB1E2}" presName="hierChild4" presStyleCnt="0"/>
      <dgm:spPr/>
    </dgm:pt>
    <dgm:pt modelId="{D365A717-B0BE-41D2-8666-58A147129776}" type="pres">
      <dgm:prSet presAssocID="{DB3C410A-51DE-427A-AE22-C46A10EEB1E2}" presName="hierChild5" presStyleCnt="0"/>
      <dgm:spPr/>
    </dgm:pt>
    <dgm:pt modelId="{EF82F1DB-D3EA-481E-B318-2641CA89F71E}" type="pres">
      <dgm:prSet presAssocID="{13390909-78D5-404E-8907-148E56DA59B1}" presName="hierChild3" presStyleCnt="0"/>
      <dgm:spPr/>
    </dgm:pt>
  </dgm:ptLst>
  <dgm:cxnLst>
    <dgm:cxn modelId="{C0347B74-B56A-41F8-BB3C-0E4E46050DBC}" type="presOf" srcId="{DB3C410A-51DE-427A-AE22-C46A10EEB1E2}" destId="{D966F6F5-6C40-4249-8883-35DD0DD4975D}" srcOrd="1" destOrd="0" presId="urn:microsoft.com/office/officeart/2005/8/layout/orgChart1"/>
    <dgm:cxn modelId="{6F7BD78E-6E25-40CF-B704-50812EAEE61E}" srcId="{851061C8-9D67-4A93-B655-962C534C0325}" destId="{13390909-78D5-404E-8907-148E56DA59B1}" srcOrd="0" destOrd="0" parTransId="{4CB5B0E4-4BEA-4BC0-B611-D421E8B69983}" sibTransId="{6ED03116-05D3-42E3-9E28-C56E098D0E4D}"/>
    <dgm:cxn modelId="{754A0867-7FC7-4A19-B066-97110530AE99}" srcId="{13390909-78D5-404E-8907-148E56DA59B1}" destId="{DB3C410A-51DE-427A-AE22-C46A10EEB1E2}" srcOrd="1" destOrd="0" parTransId="{4FFFAADD-EDA7-40F9-80FC-3823D3733064}" sibTransId="{BA7ECDF4-0C96-451F-BC93-35D60E01AB3C}"/>
    <dgm:cxn modelId="{9A68DEC1-902D-4C9A-B02F-417D2CCF46CB}" type="presOf" srcId="{13390909-78D5-404E-8907-148E56DA59B1}" destId="{6DE18301-8CED-4A5E-8156-72E359065D5F}" srcOrd="1" destOrd="0" presId="urn:microsoft.com/office/officeart/2005/8/layout/orgChart1"/>
    <dgm:cxn modelId="{F2E5104D-4135-4F9B-AA11-F51CCBEBD2BB}" type="presOf" srcId="{13390909-78D5-404E-8907-148E56DA59B1}" destId="{5AAF20A4-647F-41B2-A1DF-71CF68A9D8CC}" srcOrd="0" destOrd="0" presId="urn:microsoft.com/office/officeart/2005/8/layout/orgChart1"/>
    <dgm:cxn modelId="{2E233E99-F6A1-473F-A1B6-48E308862491}" srcId="{13390909-78D5-404E-8907-148E56DA59B1}" destId="{30215700-3320-4632-80BB-5431260C9A33}" srcOrd="0" destOrd="0" parTransId="{4DA1B55C-74E7-4459-9310-1230A170FD88}" sibTransId="{91133681-E058-4D5D-BD5D-720623022211}"/>
    <dgm:cxn modelId="{68BA1A4F-75FA-4F6E-A7F4-59C5B1603965}" type="presOf" srcId="{4FFFAADD-EDA7-40F9-80FC-3823D3733064}" destId="{A8DC67E2-4723-4940-BF51-F134C4C6AE32}" srcOrd="0" destOrd="0" presId="urn:microsoft.com/office/officeart/2005/8/layout/orgChart1"/>
    <dgm:cxn modelId="{5B8186F9-99F6-4BF4-9397-5476794C71B9}" type="presOf" srcId="{30215700-3320-4632-80BB-5431260C9A33}" destId="{8BA01C5B-CEF6-48F0-A401-4CA5C22FA891}" srcOrd="1" destOrd="0" presId="urn:microsoft.com/office/officeart/2005/8/layout/orgChart1"/>
    <dgm:cxn modelId="{7232E7A9-FB50-4274-9653-3AEC0C38D13E}" type="presOf" srcId="{851061C8-9D67-4A93-B655-962C534C0325}" destId="{7628683B-947B-46F9-8860-EF3F47BA2941}" srcOrd="0" destOrd="0" presId="urn:microsoft.com/office/officeart/2005/8/layout/orgChart1"/>
    <dgm:cxn modelId="{54CCAA0B-C906-4D15-A71E-50E634789F1B}" type="presOf" srcId="{30215700-3320-4632-80BB-5431260C9A33}" destId="{2F5E76C5-69A3-47A1-9989-A1F52F41F586}" srcOrd="0" destOrd="0" presId="urn:microsoft.com/office/officeart/2005/8/layout/orgChart1"/>
    <dgm:cxn modelId="{6A93E9F8-3890-4EDC-AA40-A4F30F903120}" type="presOf" srcId="{4DA1B55C-74E7-4459-9310-1230A170FD88}" destId="{FAE5500A-9B5C-4271-8A2E-AFB97793B696}" srcOrd="0" destOrd="0" presId="urn:microsoft.com/office/officeart/2005/8/layout/orgChart1"/>
    <dgm:cxn modelId="{E2E6161B-AEEC-4563-AF00-D17C27BBD863}" type="presOf" srcId="{DB3C410A-51DE-427A-AE22-C46A10EEB1E2}" destId="{62B76B77-D886-44FF-BB71-7AD94068F1E6}" srcOrd="0" destOrd="0" presId="urn:microsoft.com/office/officeart/2005/8/layout/orgChart1"/>
    <dgm:cxn modelId="{6F632124-68D7-44EB-B39C-27CE6FC7D542}" type="presParOf" srcId="{7628683B-947B-46F9-8860-EF3F47BA2941}" destId="{64062A95-7642-4728-BD63-A4E94EB45698}" srcOrd="0" destOrd="0" presId="urn:microsoft.com/office/officeart/2005/8/layout/orgChart1"/>
    <dgm:cxn modelId="{AA7E1467-C52D-4D96-A2F1-864D604C6706}" type="presParOf" srcId="{64062A95-7642-4728-BD63-A4E94EB45698}" destId="{6B45EDD1-8320-4391-ABE9-2A9F85361A89}" srcOrd="0" destOrd="0" presId="urn:microsoft.com/office/officeart/2005/8/layout/orgChart1"/>
    <dgm:cxn modelId="{30E5CADB-561B-4EB1-A9EB-8A9258BBBF59}" type="presParOf" srcId="{6B45EDD1-8320-4391-ABE9-2A9F85361A89}" destId="{5AAF20A4-647F-41B2-A1DF-71CF68A9D8CC}" srcOrd="0" destOrd="0" presId="urn:microsoft.com/office/officeart/2005/8/layout/orgChart1"/>
    <dgm:cxn modelId="{9553B132-75ED-4D72-933F-F2CBC14A2781}" type="presParOf" srcId="{6B45EDD1-8320-4391-ABE9-2A9F85361A89}" destId="{6DE18301-8CED-4A5E-8156-72E359065D5F}" srcOrd="1" destOrd="0" presId="urn:microsoft.com/office/officeart/2005/8/layout/orgChart1"/>
    <dgm:cxn modelId="{5C87D10E-6AE9-4875-87F7-577EFC0CB4C8}" type="presParOf" srcId="{64062A95-7642-4728-BD63-A4E94EB45698}" destId="{93239449-032F-4F51-8BEE-4F0EDF1D4893}" srcOrd="1" destOrd="0" presId="urn:microsoft.com/office/officeart/2005/8/layout/orgChart1"/>
    <dgm:cxn modelId="{7F1DB3C3-853A-47E8-9629-AC359AD26624}" type="presParOf" srcId="{93239449-032F-4F51-8BEE-4F0EDF1D4893}" destId="{FAE5500A-9B5C-4271-8A2E-AFB97793B696}" srcOrd="0" destOrd="0" presId="urn:microsoft.com/office/officeart/2005/8/layout/orgChart1"/>
    <dgm:cxn modelId="{DA6AE2D4-BB77-4F56-BF27-59920311F73A}" type="presParOf" srcId="{93239449-032F-4F51-8BEE-4F0EDF1D4893}" destId="{56BE7067-1EFA-4E43-8CAD-44903FA75659}" srcOrd="1" destOrd="0" presId="urn:microsoft.com/office/officeart/2005/8/layout/orgChart1"/>
    <dgm:cxn modelId="{477A72E6-2F14-48C4-B480-DA72458422A3}" type="presParOf" srcId="{56BE7067-1EFA-4E43-8CAD-44903FA75659}" destId="{00AD6993-6EEE-4E8E-BD7A-FFE8C95EF600}" srcOrd="0" destOrd="0" presId="urn:microsoft.com/office/officeart/2005/8/layout/orgChart1"/>
    <dgm:cxn modelId="{94311CBF-4B92-43B9-B3AE-A54551949B88}" type="presParOf" srcId="{00AD6993-6EEE-4E8E-BD7A-FFE8C95EF600}" destId="{2F5E76C5-69A3-47A1-9989-A1F52F41F586}" srcOrd="0" destOrd="0" presId="urn:microsoft.com/office/officeart/2005/8/layout/orgChart1"/>
    <dgm:cxn modelId="{70648A7C-A282-489D-ABFC-B0E7354F17D0}" type="presParOf" srcId="{00AD6993-6EEE-4E8E-BD7A-FFE8C95EF600}" destId="{8BA01C5B-CEF6-48F0-A401-4CA5C22FA891}" srcOrd="1" destOrd="0" presId="urn:microsoft.com/office/officeart/2005/8/layout/orgChart1"/>
    <dgm:cxn modelId="{B337C153-B499-45B3-B61C-48F2FAD793BD}" type="presParOf" srcId="{56BE7067-1EFA-4E43-8CAD-44903FA75659}" destId="{179EB361-C2FB-4A71-9457-9AB1CE65DA21}" srcOrd="1" destOrd="0" presId="urn:microsoft.com/office/officeart/2005/8/layout/orgChart1"/>
    <dgm:cxn modelId="{2FBCBB07-8B7F-45FF-A6EE-CCDBBDC86B16}" type="presParOf" srcId="{56BE7067-1EFA-4E43-8CAD-44903FA75659}" destId="{D8B34D17-B859-4615-AA15-AA0EA50B534A}" srcOrd="2" destOrd="0" presId="urn:microsoft.com/office/officeart/2005/8/layout/orgChart1"/>
    <dgm:cxn modelId="{C7FEC3EC-DE58-4609-8138-1D785F8C5825}" type="presParOf" srcId="{93239449-032F-4F51-8BEE-4F0EDF1D4893}" destId="{A8DC67E2-4723-4940-BF51-F134C4C6AE32}" srcOrd="2" destOrd="0" presId="urn:microsoft.com/office/officeart/2005/8/layout/orgChart1"/>
    <dgm:cxn modelId="{ACBB7CCF-78C3-4D84-906B-8D2A701BFCD2}" type="presParOf" srcId="{93239449-032F-4F51-8BEE-4F0EDF1D4893}" destId="{13C3DC9B-3890-4241-94A2-5827495B6E95}" srcOrd="3" destOrd="0" presId="urn:microsoft.com/office/officeart/2005/8/layout/orgChart1"/>
    <dgm:cxn modelId="{062B344B-34E2-4FF6-A687-5EDA49819F1D}" type="presParOf" srcId="{13C3DC9B-3890-4241-94A2-5827495B6E95}" destId="{358F8FEF-D93C-4536-B821-E9FA0953E713}" srcOrd="0" destOrd="0" presId="urn:microsoft.com/office/officeart/2005/8/layout/orgChart1"/>
    <dgm:cxn modelId="{EFFBB3AC-1E62-4F78-994D-5FAC0A1EBD48}" type="presParOf" srcId="{358F8FEF-D93C-4536-B821-E9FA0953E713}" destId="{62B76B77-D886-44FF-BB71-7AD94068F1E6}" srcOrd="0" destOrd="0" presId="urn:microsoft.com/office/officeart/2005/8/layout/orgChart1"/>
    <dgm:cxn modelId="{713B629E-FA3C-406D-B815-B624764EC292}" type="presParOf" srcId="{358F8FEF-D93C-4536-B821-E9FA0953E713}" destId="{D966F6F5-6C40-4249-8883-35DD0DD4975D}" srcOrd="1" destOrd="0" presId="urn:microsoft.com/office/officeart/2005/8/layout/orgChart1"/>
    <dgm:cxn modelId="{07D0E96C-32C5-40BE-997C-FFAEF54913F5}" type="presParOf" srcId="{13C3DC9B-3890-4241-94A2-5827495B6E95}" destId="{9C57DE3C-21C3-4782-946F-BBAAC2A9D933}" srcOrd="1" destOrd="0" presId="urn:microsoft.com/office/officeart/2005/8/layout/orgChart1"/>
    <dgm:cxn modelId="{E7DACA96-7434-4E39-8C84-7CA23E53DCCF}" type="presParOf" srcId="{13C3DC9B-3890-4241-94A2-5827495B6E95}" destId="{D365A717-B0BE-41D2-8666-58A147129776}" srcOrd="2" destOrd="0" presId="urn:microsoft.com/office/officeart/2005/8/layout/orgChart1"/>
    <dgm:cxn modelId="{85E65094-2CC0-46FE-B553-A0D31257198D}" type="presParOf" srcId="{64062A95-7642-4728-BD63-A4E94EB45698}" destId="{EF82F1DB-D3EA-481E-B318-2641CA89F7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6C6617-8933-42F9-94A3-4B863537D8A6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A551FB-41A2-4DEC-B8AB-E50195DDBEAD}">
      <dgm:prSet phldrT="[Текст]" custT="1"/>
      <dgm:spPr/>
      <dgm:t>
        <a:bodyPr/>
        <a:lstStyle/>
        <a:p>
          <a:r>
            <a:rPr lang="kk-KZ" sz="6000" b="0" dirty="0" smtClean="0">
              <a:latin typeface="Times New Roman" pitchFamily="18" charset="0"/>
              <a:cs typeface="Times New Roman" pitchFamily="18" charset="0"/>
            </a:rPr>
            <a:t>Рухани жаңғыру</a:t>
          </a:r>
          <a:endParaRPr lang="ru-RU" sz="6000" b="0" dirty="0">
            <a:latin typeface="Times New Roman" pitchFamily="18" charset="0"/>
            <a:cs typeface="Times New Roman" pitchFamily="18" charset="0"/>
          </a:endParaRPr>
        </a:p>
      </dgm:t>
    </dgm:pt>
    <dgm:pt modelId="{A35AFD71-FA1C-4025-A5A6-D90183C46335}" type="parTrans" cxnId="{A6823D1B-5297-4348-B677-39BC18EFF6EB}">
      <dgm:prSet/>
      <dgm:spPr/>
      <dgm:t>
        <a:bodyPr/>
        <a:lstStyle/>
        <a:p>
          <a:endParaRPr lang="ru-RU"/>
        </a:p>
      </dgm:t>
    </dgm:pt>
    <dgm:pt modelId="{47F24E23-BD5B-4BFE-8ED1-7A9F66E3EDBB}" type="sibTrans" cxnId="{A6823D1B-5297-4348-B677-39BC18EFF6EB}">
      <dgm:prSet/>
      <dgm:spPr/>
      <dgm:t>
        <a:bodyPr/>
        <a:lstStyle/>
        <a:p>
          <a:endParaRPr lang="ru-RU"/>
        </a:p>
      </dgm:t>
    </dgm:pt>
    <dgm:pt modelId="{ABF0B75B-B88A-4D1B-B62C-D8235E717A62}">
      <dgm:prSet phldrT="[Текст]" custT="1"/>
      <dgm:spPr/>
      <dgm:t>
        <a:bodyPr/>
        <a:lstStyle/>
        <a:p>
          <a:r>
            <a:rPr lang="kk-KZ" sz="6000" b="0" dirty="0" smtClean="0">
              <a:latin typeface="Times New Roman" pitchFamily="18" charset="0"/>
              <a:cs typeface="Times New Roman" pitchFamily="18" charset="0"/>
            </a:rPr>
            <a:t>Ұлттық тілді жаңғырту</a:t>
          </a:r>
          <a:endParaRPr lang="ru-RU" sz="6000" b="0" dirty="0">
            <a:latin typeface="Times New Roman" pitchFamily="18" charset="0"/>
            <a:cs typeface="Times New Roman" pitchFamily="18" charset="0"/>
          </a:endParaRPr>
        </a:p>
      </dgm:t>
    </dgm:pt>
    <dgm:pt modelId="{189BC96C-C3A0-4015-9580-6CCC264EA039}" type="parTrans" cxnId="{589F2928-5EEE-4333-A99F-82B2EF1766EE}">
      <dgm:prSet/>
      <dgm:spPr/>
      <dgm:t>
        <a:bodyPr/>
        <a:lstStyle/>
        <a:p>
          <a:endParaRPr lang="ru-RU"/>
        </a:p>
      </dgm:t>
    </dgm:pt>
    <dgm:pt modelId="{6E3C4A42-8F4A-4DF9-BB2F-ED6489A25B1D}" type="sibTrans" cxnId="{589F2928-5EEE-4333-A99F-82B2EF1766EE}">
      <dgm:prSet/>
      <dgm:spPr/>
      <dgm:t>
        <a:bodyPr/>
        <a:lstStyle/>
        <a:p>
          <a:endParaRPr lang="ru-RU"/>
        </a:p>
      </dgm:t>
    </dgm:pt>
    <dgm:pt modelId="{029CDC9B-A8D1-4C03-9F4E-26DD0520CC97}" type="pres">
      <dgm:prSet presAssocID="{BA6C6617-8933-42F9-94A3-4B863537D8A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2383E-42D9-4B6B-964A-3D4188A26F82}" type="pres">
      <dgm:prSet presAssocID="{BA6C6617-8933-42F9-94A3-4B863537D8A6}" presName="divider" presStyleLbl="fgShp" presStyleIdx="0" presStyleCnt="1"/>
      <dgm:spPr/>
    </dgm:pt>
    <dgm:pt modelId="{931CAC1C-36BF-481F-91E5-0D01975F663A}" type="pres">
      <dgm:prSet presAssocID="{46A551FB-41A2-4DEC-B8AB-E50195DDBEAD}" presName="downArrow" presStyleLbl="node1" presStyleIdx="0" presStyleCnt="2"/>
      <dgm:spPr/>
    </dgm:pt>
    <dgm:pt modelId="{660912B4-85FB-4179-8F5A-F9A3D36FD3C7}" type="pres">
      <dgm:prSet presAssocID="{46A551FB-41A2-4DEC-B8AB-E50195DDBEAD}" presName="downArrowText" presStyleLbl="revTx" presStyleIdx="0" presStyleCnt="2" custScaleX="139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2CF89-FFB5-4732-B9CC-7AC6322C3DA4}" type="pres">
      <dgm:prSet presAssocID="{ABF0B75B-B88A-4D1B-B62C-D8235E717A62}" presName="upArrow" presStyleLbl="node1" presStyleIdx="1" presStyleCnt="2"/>
      <dgm:spPr/>
    </dgm:pt>
    <dgm:pt modelId="{D98E5E2D-3CBA-4538-BC88-C1F0F619E710}" type="pres">
      <dgm:prSet presAssocID="{ABF0B75B-B88A-4D1B-B62C-D8235E717A62}" presName="upArrowText" presStyleLbl="revTx" presStyleIdx="1" presStyleCnt="2" custScaleX="148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32C8F9-96B6-4A62-9E6B-DE193E6D4DF2}" type="presOf" srcId="{ABF0B75B-B88A-4D1B-B62C-D8235E717A62}" destId="{D98E5E2D-3CBA-4538-BC88-C1F0F619E710}" srcOrd="0" destOrd="0" presId="urn:microsoft.com/office/officeart/2005/8/layout/arrow3"/>
    <dgm:cxn modelId="{589F2928-5EEE-4333-A99F-82B2EF1766EE}" srcId="{BA6C6617-8933-42F9-94A3-4B863537D8A6}" destId="{ABF0B75B-B88A-4D1B-B62C-D8235E717A62}" srcOrd="1" destOrd="0" parTransId="{189BC96C-C3A0-4015-9580-6CCC264EA039}" sibTransId="{6E3C4A42-8F4A-4DF9-BB2F-ED6489A25B1D}"/>
    <dgm:cxn modelId="{C2E08060-5DA7-446D-B957-65CE1C73DE5E}" type="presOf" srcId="{BA6C6617-8933-42F9-94A3-4B863537D8A6}" destId="{029CDC9B-A8D1-4C03-9F4E-26DD0520CC97}" srcOrd="0" destOrd="0" presId="urn:microsoft.com/office/officeart/2005/8/layout/arrow3"/>
    <dgm:cxn modelId="{A6823D1B-5297-4348-B677-39BC18EFF6EB}" srcId="{BA6C6617-8933-42F9-94A3-4B863537D8A6}" destId="{46A551FB-41A2-4DEC-B8AB-E50195DDBEAD}" srcOrd="0" destOrd="0" parTransId="{A35AFD71-FA1C-4025-A5A6-D90183C46335}" sibTransId="{47F24E23-BD5B-4BFE-8ED1-7A9F66E3EDBB}"/>
    <dgm:cxn modelId="{7520C20F-828B-4B90-8F4B-F2AF257D8334}" type="presOf" srcId="{46A551FB-41A2-4DEC-B8AB-E50195DDBEAD}" destId="{660912B4-85FB-4179-8F5A-F9A3D36FD3C7}" srcOrd="0" destOrd="0" presId="urn:microsoft.com/office/officeart/2005/8/layout/arrow3"/>
    <dgm:cxn modelId="{800CA7C6-9DB8-4195-A9C4-3C59225CAECE}" type="presParOf" srcId="{029CDC9B-A8D1-4C03-9F4E-26DD0520CC97}" destId="{A1F2383E-42D9-4B6B-964A-3D4188A26F82}" srcOrd="0" destOrd="0" presId="urn:microsoft.com/office/officeart/2005/8/layout/arrow3"/>
    <dgm:cxn modelId="{E1DAE291-E56F-4174-98D4-EC7DAF330DC6}" type="presParOf" srcId="{029CDC9B-A8D1-4C03-9F4E-26DD0520CC97}" destId="{931CAC1C-36BF-481F-91E5-0D01975F663A}" srcOrd="1" destOrd="0" presId="urn:microsoft.com/office/officeart/2005/8/layout/arrow3"/>
    <dgm:cxn modelId="{73FEF6F3-295C-47DF-8D71-A46EFFA70CF5}" type="presParOf" srcId="{029CDC9B-A8D1-4C03-9F4E-26DD0520CC97}" destId="{660912B4-85FB-4179-8F5A-F9A3D36FD3C7}" srcOrd="2" destOrd="0" presId="urn:microsoft.com/office/officeart/2005/8/layout/arrow3"/>
    <dgm:cxn modelId="{C42F669B-335A-4F30-B680-2F4E35FF4028}" type="presParOf" srcId="{029CDC9B-A8D1-4C03-9F4E-26DD0520CC97}" destId="{77F2CF89-FFB5-4732-B9CC-7AC6322C3DA4}" srcOrd="3" destOrd="0" presId="urn:microsoft.com/office/officeart/2005/8/layout/arrow3"/>
    <dgm:cxn modelId="{83204525-F134-41D0-B918-453073971354}" type="presParOf" srcId="{029CDC9B-A8D1-4C03-9F4E-26DD0520CC97}" destId="{D98E5E2D-3CBA-4538-BC88-C1F0F619E71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C67E2-4723-4940-BF51-F134C4C6AE32}">
      <dsp:nvSpPr>
        <dsp:cNvPr id="0" name=""/>
        <dsp:cNvSpPr/>
      </dsp:nvSpPr>
      <dsp:spPr>
        <a:xfrm>
          <a:off x="5182125" y="2221997"/>
          <a:ext cx="2570658" cy="82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64"/>
              </a:lnTo>
              <a:lnTo>
                <a:pt x="2570658" y="373564"/>
              </a:lnTo>
              <a:lnTo>
                <a:pt x="2570658" y="823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5500A-9B5C-4271-8A2E-AFB97793B696}">
      <dsp:nvSpPr>
        <dsp:cNvPr id="0" name=""/>
        <dsp:cNvSpPr/>
      </dsp:nvSpPr>
      <dsp:spPr>
        <a:xfrm>
          <a:off x="2569141" y="2221997"/>
          <a:ext cx="2612984" cy="823385"/>
        </a:xfrm>
        <a:custGeom>
          <a:avLst/>
          <a:gdLst/>
          <a:ahLst/>
          <a:cxnLst/>
          <a:rect l="0" t="0" r="0" b="0"/>
          <a:pathLst>
            <a:path>
              <a:moveTo>
                <a:pt x="2612984" y="0"/>
              </a:moveTo>
              <a:lnTo>
                <a:pt x="2612984" y="373564"/>
              </a:lnTo>
              <a:lnTo>
                <a:pt x="0" y="373564"/>
              </a:lnTo>
              <a:lnTo>
                <a:pt x="0" y="823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F20A4-647F-41B2-A1DF-71CF68A9D8CC}">
      <dsp:nvSpPr>
        <dsp:cNvPr id="0" name=""/>
        <dsp:cNvSpPr/>
      </dsp:nvSpPr>
      <dsp:spPr>
        <a:xfrm>
          <a:off x="3040124" y="79996"/>
          <a:ext cx="4284002" cy="2142001"/>
        </a:xfrm>
        <a:prstGeom prst="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kk-KZ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/Т</a:t>
          </a:r>
          <a:endParaRPr lang="x-none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0124" y="79996"/>
        <a:ext cx="4284002" cy="2142001"/>
      </dsp:txXfrm>
    </dsp:sp>
    <dsp:sp modelId="{2F5E76C5-69A3-47A1-9989-A1F52F41F586}">
      <dsp:nvSpPr>
        <dsp:cNvPr id="0" name=""/>
        <dsp:cNvSpPr/>
      </dsp:nvSpPr>
      <dsp:spPr>
        <a:xfrm>
          <a:off x="427140" y="3045382"/>
          <a:ext cx="4284002" cy="2142001"/>
        </a:xfrm>
        <a:prstGeom prst="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dal</a:t>
          </a:r>
          <a:r>
            <a:rPr lang="kk-KZ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dağ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dal, dam,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diş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dik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dil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kk-KZ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diz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dök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doz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döl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döş</a:t>
          </a:r>
          <a:r>
            <a:rPr lang="kk-KZ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kk-KZ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dut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dün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düş</a:t>
          </a: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düz</a:t>
          </a:r>
          <a:endParaRPr lang="x-none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40" y="3045382"/>
        <a:ext cx="4284002" cy="2142001"/>
      </dsp:txXfrm>
    </dsp:sp>
    <dsp:sp modelId="{62B76B77-D886-44FF-BB71-7AD94068F1E6}">
      <dsp:nvSpPr>
        <dsp:cNvPr id="0" name=""/>
        <dsp:cNvSpPr/>
      </dsp:nvSpPr>
      <dsp:spPr>
        <a:xfrm>
          <a:off x="5610782" y="3045382"/>
          <a:ext cx="4284002" cy="2142001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тал, тау, тал, там, тар, тіс, тік, тіл, тіз, тоз, төсе, тұл, тұт, түн, түс, түзу  </a:t>
          </a:r>
          <a:endParaRPr lang="x-none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0782" y="3045382"/>
        <a:ext cx="4284002" cy="2142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C67E2-4723-4940-BF51-F134C4C6AE32}">
      <dsp:nvSpPr>
        <dsp:cNvPr id="0" name=""/>
        <dsp:cNvSpPr/>
      </dsp:nvSpPr>
      <dsp:spPr>
        <a:xfrm>
          <a:off x="5182125" y="2221997"/>
          <a:ext cx="2570658" cy="82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64"/>
              </a:lnTo>
              <a:lnTo>
                <a:pt x="2570658" y="373564"/>
              </a:lnTo>
              <a:lnTo>
                <a:pt x="2570658" y="823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5500A-9B5C-4271-8A2E-AFB97793B696}">
      <dsp:nvSpPr>
        <dsp:cNvPr id="0" name=""/>
        <dsp:cNvSpPr/>
      </dsp:nvSpPr>
      <dsp:spPr>
        <a:xfrm>
          <a:off x="2569141" y="2221997"/>
          <a:ext cx="2612984" cy="823385"/>
        </a:xfrm>
        <a:custGeom>
          <a:avLst/>
          <a:gdLst/>
          <a:ahLst/>
          <a:cxnLst/>
          <a:rect l="0" t="0" r="0" b="0"/>
          <a:pathLst>
            <a:path>
              <a:moveTo>
                <a:pt x="2612984" y="0"/>
              </a:moveTo>
              <a:lnTo>
                <a:pt x="2612984" y="373564"/>
              </a:lnTo>
              <a:lnTo>
                <a:pt x="0" y="373564"/>
              </a:lnTo>
              <a:lnTo>
                <a:pt x="0" y="823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F20A4-647F-41B2-A1DF-71CF68A9D8CC}">
      <dsp:nvSpPr>
        <dsp:cNvPr id="0" name=""/>
        <dsp:cNvSpPr/>
      </dsp:nvSpPr>
      <dsp:spPr>
        <a:xfrm>
          <a:off x="3040124" y="79996"/>
          <a:ext cx="4284002" cy="2142001"/>
        </a:xfrm>
        <a:prstGeom prst="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kk-KZ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/М</a:t>
          </a:r>
          <a:endParaRPr lang="x-none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0124" y="79996"/>
        <a:ext cx="4284002" cy="2142001"/>
      </dsp:txXfrm>
    </dsp:sp>
    <dsp:sp modelId="{2F5E76C5-69A3-47A1-9989-A1F52F41F586}">
      <dsp:nvSpPr>
        <dsp:cNvPr id="0" name=""/>
        <dsp:cNvSpPr/>
      </dsp:nvSpPr>
      <dsp:spPr>
        <a:xfrm>
          <a:off x="427140" y="3045382"/>
          <a:ext cx="4284002" cy="2142001"/>
        </a:xfrm>
        <a:prstGeom prst="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tooltip="BAÇ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ba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tooltip="BA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ş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BA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40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tooltip="BA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bağ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 tooltip="BA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bal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 tooltip="BE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bel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 tooltip="BE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beş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 tooltip="BEZ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bez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8" tooltip="BİR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bir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9" tooltip="BOŞ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boş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0" tooltip="BÜK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40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0" tooltip="BÜK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bük</a:t>
          </a:r>
          <a:r>
            <a:rPr lang="en-US" sz="4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1" tooltip="BEN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ben</a:t>
          </a:r>
          <a:r>
            <a:rPr lang="en-US" sz="4000" b="0" i="0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000" b="0" i="0" u="none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1" tooltip="BEN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buz</a:t>
          </a:r>
          <a:r>
            <a:rPr lang="en-US" sz="4000" b="0" i="0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4000" b="0" i="0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2" tooltip="BO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</a:t>
          </a:r>
          <a:r>
            <a:rPr lang="en-US" sz="4000" b="0" i="0" u="none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2" tooltip="BOL Ne Demek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bol</a:t>
          </a:r>
          <a:endParaRPr lang="x-none" sz="4000" i="0" u="none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40" y="3045382"/>
        <a:ext cx="4284002" cy="2142001"/>
      </dsp:txXfrm>
    </dsp:sp>
    <dsp:sp modelId="{62B76B77-D886-44FF-BB71-7AD94068F1E6}">
      <dsp:nvSpPr>
        <dsp:cNvPr id="0" name=""/>
        <dsp:cNvSpPr/>
      </dsp:nvSpPr>
      <dsp:spPr>
        <a:xfrm>
          <a:off x="5610782" y="3045382"/>
          <a:ext cx="4284002" cy="2142001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бас, бау, бал, бел, бес, бөз, бір, бос, бүк, </a:t>
          </a:r>
          <a:r>
            <a:rPr lang="kk-KZ" sz="4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мен, мұз, мол </a:t>
          </a:r>
          <a:endParaRPr lang="x-none" sz="4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0782" y="3045382"/>
        <a:ext cx="4284002" cy="2142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C67E2-4723-4940-BF51-F134C4C6AE32}">
      <dsp:nvSpPr>
        <dsp:cNvPr id="0" name=""/>
        <dsp:cNvSpPr/>
      </dsp:nvSpPr>
      <dsp:spPr>
        <a:xfrm>
          <a:off x="5182125" y="2151654"/>
          <a:ext cx="2750136" cy="89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08"/>
              </a:lnTo>
              <a:lnTo>
                <a:pt x="2750136" y="443908"/>
              </a:lnTo>
              <a:lnTo>
                <a:pt x="2750136" y="893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5500A-9B5C-4271-8A2E-AFB97793B696}">
      <dsp:nvSpPr>
        <dsp:cNvPr id="0" name=""/>
        <dsp:cNvSpPr/>
      </dsp:nvSpPr>
      <dsp:spPr>
        <a:xfrm>
          <a:off x="2569141" y="2151654"/>
          <a:ext cx="2612984" cy="893728"/>
        </a:xfrm>
        <a:custGeom>
          <a:avLst/>
          <a:gdLst/>
          <a:ahLst/>
          <a:cxnLst/>
          <a:rect l="0" t="0" r="0" b="0"/>
          <a:pathLst>
            <a:path>
              <a:moveTo>
                <a:pt x="2612984" y="0"/>
              </a:moveTo>
              <a:lnTo>
                <a:pt x="2612984" y="443908"/>
              </a:lnTo>
              <a:lnTo>
                <a:pt x="0" y="443908"/>
              </a:lnTo>
              <a:lnTo>
                <a:pt x="0" y="893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F20A4-647F-41B2-A1DF-71CF68A9D8CC}">
      <dsp:nvSpPr>
        <dsp:cNvPr id="0" name=""/>
        <dsp:cNvSpPr/>
      </dsp:nvSpPr>
      <dsp:spPr>
        <a:xfrm>
          <a:off x="3040124" y="9653"/>
          <a:ext cx="4284002" cy="2142001"/>
        </a:xfrm>
        <a:prstGeom prst="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/Ж</a:t>
          </a:r>
          <a:endParaRPr lang="x-none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0124" y="9653"/>
        <a:ext cx="4284002" cy="2142001"/>
      </dsp:txXfrm>
    </dsp:sp>
    <dsp:sp modelId="{2F5E76C5-69A3-47A1-9989-A1F52F41F586}">
      <dsp:nvSpPr>
        <dsp:cNvPr id="0" name=""/>
        <dsp:cNvSpPr/>
      </dsp:nvSpPr>
      <dsp:spPr>
        <a:xfrm>
          <a:off x="247661" y="3045382"/>
          <a:ext cx="4642958" cy="2142001"/>
        </a:xfrm>
        <a:prstGeom prst="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yak,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yal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yan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yar,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yaş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yat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yay,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yaz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yem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yen,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yer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yıl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yok,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yol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yön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yük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yün</a:t>
          </a:r>
          <a:r>
            <a:rPr lang="en-US" sz="3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yüz</a:t>
          </a:r>
          <a:endParaRPr lang="x-none" sz="3600" i="0" u="none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661" y="3045382"/>
        <a:ext cx="4642958" cy="2142001"/>
      </dsp:txXfrm>
    </dsp:sp>
    <dsp:sp modelId="{62B76B77-D886-44FF-BB71-7AD94068F1E6}">
      <dsp:nvSpPr>
        <dsp:cNvPr id="0" name=""/>
        <dsp:cNvSpPr/>
      </dsp:nvSpPr>
      <dsp:spPr>
        <a:xfrm>
          <a:off x="5790260" y="3045382"/>
          <a:ext cx="4284002" cy="2142001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жақ, жал, жан, жар, жас, жат, жау, жем, жер, жыл, жоқ, жол, жөн, жүк, жүн, жүз  </a:t>
          </a:r>
          <a:endParaRPr lang="x-none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0260" y="3045382"/>
        <a:ext cx="4284002" cy="2142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2383E-42D9-4B6B-964A-3D4188A26F82}">
      <dsp:nvSpPr>
        <dsp:cNvPr id="0" name=""/>
        <dsp:cNvSpPr/>
      </dsp:nvSpPr>
      <dsp:spPr>
        <a:xfrm rot="21300000">
          <a:off x="31063" y="2023913"/>
          <a:ext cx="10550310" cy="1173460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CAC1C-36BF-481F-91E5-0D01975F663A}">
      <dsp:nvSpPr>
        <dsp:cNvPr id="0" name=""/>
        <dsp:cNvSpPr/>
      </dsp:nvSpPr>
      <dsp:spPr>
        <a:xfrm>
          <a:off x="1273492" y="261064"/>
          <a:ext cx="3183731" cy="2088514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912B4-85FB-4179-8F5A-F9A3D36FD3C7}">
      <dsp:nvSpPr>
        <dsp:cNvPr id="0" name=""/>
        <dsp:cNvSpPr/>
      </dsp:nvSpPr>
      <dsp:spPr>
        <a:xfrm>
          <a:off x="4946448" y="0"/>
          <a:ext cx="4752266" cy="219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0" b="0" kern="1200" dirty="0" smtClean="0">
              <a:latin typeface="Times New Roman" pitchFamily="18" charset="0"/>
              <a:cs typeface="Times New Roman" pitchFamily="18" charset="0"/>
            </a:rPr>
            <a:t>Рухани жаңғыру</a:t>
          </a:r>
          <a:endParaRPr lang="ru-RU" sz="6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6448" y="0"/>
        <a:ext cx="4752266" cy="2192940"/>
      </dsp:txXfrm>
    </dsp:sp>
    <dsp:sp modelId="{77F2CF89-FFB5-4732-B9CC-7AC6322C3DA4}">
      <dsp:nvSpPr>
        <dsp:cNvPr id="0" name=""/>
        <dsp:cNvSpPr/>
      </dsp:nvSpPr>
      <dsp:spPr>
        <a:xfrm>
          <a:off x="6155213" y="2871707"/>
          <a:ext cx="3183731" cy="2088514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E5E2D-3CBA-4538-BC88-C1F0F619E710}">
      <dsp:nvSpPr>
        <dsp:cNvPr id="0" name=""/>
        <dsp:cNvSpPr/>
      </dsp:nvSpPr>
      <dsp:spPr>
        <a:xfrm>
          <a:off x="767423" y="3028346"/>
          <a:ext cx="5044863" cy="219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0" b="0" kern="1200" dirty="0" smtClean="0">
              <a:latin typeface="Times New Roman" pitchFamily="18" charset="0"/>
              <a:cs typeface="Times New Roman" pitchFamily="18" charset="0"/>
            </a:rPr>
            <a:t>Ұлттық тілді жаңғырту</a:t>
          </a:r>
          <a:endParaRPr lang="ru-RU" sz="6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7423" y="3028346"/>
        <a:ext cx="5044863" cy="2192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6AC16-40CA-4D97-A2BF-9A228822E085}" type="datetimeFigureOut">
              <a:rPr lang="x-none" smtClean="0"/>
              <a:pPr/>
              <a:t>30.01.2022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D349-B1DB-4AC9-B6C1-2037FED1711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55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612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42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42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708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078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887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456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917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883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481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5D349-B1DB-4AC9-B6C1-2037FED17119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42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7E9C-F6A3-4DC5-8270-60D47424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5DEC02-4C76-443E-A1A2-26C3202AC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9C465-8B9A-41DB-AA32-50996C9D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44947-9D1F-4736-A580-AC4A2873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3AB89-EBDB-4EAD-80CC-2080ACD4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9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65701-087C-4209-838A-7B9A6AD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50CB53-BACF-4C6F-9C21-D60566F2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063AF-7338-47DB-928D-9A4DB1AB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4D03D-B02A-441A-940C-FD5E6087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FCF4-28B2-4611-A156-ACBFF71F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4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ADE7E-AE4C-42B1-AA40-817CD207C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62E686-9B4A-49D8-815D-AAED52BA2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B9A13-ECAC-468B-BFFA-B872920C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8681F-1DC8-446C-9AC8-5F2ED756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0F12A-B573-41D8-97FF-BB62A0E1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5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DD52B-BF58-4393-A1E5-387DA37A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F7F57-F341-4096-A735-8A363AA2B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F7B55-1889-4C84-B58A-93687875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7ECFC-7AF5-4153-8143-05CE9F6F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F21AB-64F5-422A-8F32-6572037D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C18B-1295-43D2-8DE0-DC7BE42E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523461-C374-40F5-AACB-4813BFC5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A22A1-32EE-4ABE-A2ED-24C3317E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98601-18BF-4639-A6B9-4A560F06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25FDA-A8EF-447C-B85F-0472742E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C95D4-2F0F-4C01-855D-F1EA0B58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5F0A3-AECA-4F78-A7F2-5BA535682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309CF5-D1C4-4AFA-8DF7-629DFB117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EBED5-7286-4BB5-985E-60FFDEDA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007F96-50EB-4C13-AD09-21505E4B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7A9B3-59F3-461C-B5F7-4BC674B6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B5D65-0366-4DE5-BD7C-8F47437B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975748-0B68-4091-A466-091E23EFE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916E2-7BBC-4782-ABCA-6B0F6E43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5B84FD-0D58-45F9-BA10-A5AA63914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3AC60E-777A-4ECA-B4B9-3847163BA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340E55-1491-4CA4-A191-0DD8817B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249E9A-E070-41B5-9781-E3CB87F3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B91805-CD07-489B-AF23-3E511007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88BE0-3EC8-4094-8DD4-4AB927F6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104EE4-C1D0-44A3-8F66-2083CA48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169DD4-CC08-4F4B-A57F-D068A966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172CEC-9829-4777-A47E-EF75A4B0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76F192-190D-4F46-8DBF-E164C239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CE364C-560E-46C7-9705-0E693F2B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5B1B50-C755-444A-A0EA-60DDFC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05759-29AA-4C5F-A5F4-05955DF9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72FAA-3E43-4BCC-BEF1-362037198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AF520E-4A53-48BA-88BC-2107C139B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5376C4-AFDE-437E-AB18-61DC2B87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07F1A3-268C-4290-B3A0-1D7BD197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A98540-0041-44CD-8774-9F3ABD10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7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071A6-D17B-49BE-8A85-3A74B500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6C896B-5DA5-4237-9513-EBAAC8773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5BF05-8EF0-4E64-BA8F-13C499213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324BAD-ED4A-4F49-A6DE-E9B2A2E0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CB2F6F-DE79-47D1-9DA5-A284B8D8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8F9D3D-C614-4C21-9917-E391E217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6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E74D4-1E40-4676-8234-78DEF3D6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DC3ED-06C7-4949-9364-ADDA12134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78BDC-3031-4BDE-8A5E-5BC8CEDD4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C7FC-86F2-4E61-B044-C59857CD8106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DCB81-4C84-4540-8360-BCC1E7DEC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D0FCA-27A2-477B-BE86-1F66E4989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5BFB-5843-4FBF-BDC1-E1357E353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13006" y="363085"/>
            <a:ext cx="7678993" cy="5713250"/>
          </a:xfrm>
        </p:spPr>
        <p:txBody>
          <a:bodyPr>
            <a:noAutofit/>
          </a:bodyPr>
          <a:lstStyle/>
          <a:p>
            <a:pPr algn="r"/>
            <a:r>
              <a:rPr lang="kk-KZ" sz="3200" dirty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kk-KZ" sz="4400" dirty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Түркі тілдестерге қазақ тілін үйретуде салыстырмалы грамматика материалдарын қолданудың тиімділігі</a:t>
            </a:r>
            <a:r>
              <a:rPr lang="kk-KZ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БОТА ХАСЕН, </a:t>
            </a:r>
            <a:br>
              <a:rPr lang="kk-K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Сулейман Демирель </a:t>
            </a:r>
            <a:br>
              <a:rPr lang="kk-K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университеті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63084"/>
            <a:ext cx="994628" cy="673780"/>
          </a:xfrm>
        </p:spPr>
      </p:pic>
      <p:cxnSp>
        <p:nvCxnSpPr>
          <p:cNvPr id="7" name="Straight Connector 6"/>
          <p:cNvCxnSpPr/>
          <p:nvPr/>
        </p:nvCxnSpPr>
        <p:spPr>
          <a:xfrm flipH="1">
            <a:off x="5681514" y="2719536"/>
            <a:ext cx="59980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60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A5946-2F54-4D29-8E88-D8E7E523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4183966" cy="409687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Миығынан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Мұртынан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bıyık</a:t>
            </a: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6744749-453B-4F72-8F71-4A5BAFF1C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1643" y="592444"/>
            <a:ext cx="3740388" cy="56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7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3869F72-A9E0-429D-AC66-FA368BB78C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2305617"/>
              </p:ext>
            </p:extLst>
          </p:nvPr>
        </p:nvGraphicFramePr>
        <p:xfrm>
          <a:off x="1031875" y="841375"/>
          <a:ext cx="10321925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70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A5946-2F54-4D29-8E88-D8E7E523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889"/>
            <a:ext cx="5464126" cy="4698608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Уар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6AECAC-EC0E-4B22-A522-039C438BE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8553" y="1536886"/>
            <a:ext cx="4695247" cy="37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EB2C-92E3-4FE2-BA1B-93F06FC0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6603"/>
            <a:ext cx="5181600" cy="5220360"/>
          </a:xfrm>
        </p:spPr>
        <p:txBody>
          <a:bodyPr/>
          <a:lstStyle/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GÜL-ÇİÇEK</a:t>
            </a:r>
          </a:p>
          <a:p>
            <a:pPr marL="0" indent="0" algn="ctr">
              <a:buNone/>
            </a:pP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 - </a:t>
            </a:r>
            <a:r>
              <a:rPr lang="kk-KZ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БӘЙШЕШЕК</a:t>
            </a:r>
            <a:endParaRPr lang="x-none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76E2830-F7BA-4503-A631-79208E326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7747" y="899976"/>
            <a:ext cx="4501662" cy="50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EB2C-92E3-4FE2-BA1B-93F06FC0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6603"/>
            <a:ext cx="5181600" cy="5220360"/>
          </a:xfrm>
        </p:spPr>
        <p:txBody>
          <a:bodyPr/>
          <a:lstStyle/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ШАТЫ</a:t>
            </a:r>
            <a:r>
              <a:rPr lang="kk-KZ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ŞEMSIYE</a:t>
            </a: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498830-C7D5-49EF-8129-B76FD915C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39951" y="829995"/>
            <a:ext cx="4872317" cy="487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EB2C-92E3-4FE2-BA1B-93F06FC0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6603"/>
            <a:ext cx="5181600" cy="5220360"/>
          </a:xfrm>
        </p:spPr>
        <p:txBody>
          <a:bodyPr/>
          <a:lstStyle/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ҚҰР(Ы)Т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KURUT</a:t>
            </a: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653331-0678-4615-A70F-195E321678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74434" y="1154033"/>
            <a:ext cx="5181600" cy="45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EB2C-92E3-4FE2-BA1B-93F06FC0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6603"/>
            <a:ext cx="5492262" cy="52203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көр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шін сонау (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ту)</a:t>
            </a: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Ақтау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кел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дім.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çin 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Aktau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02C8475-2FF5-4023-94C2-965260512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10856" y="1834985"/>
            <a:ext cx="5195394" cy="34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EB2C-92E3-4FE2-BA1B-93F06FC0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6603"/>
            <a:ext cx="5492262" cy="522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қант</a:t>
            </a:r>
            <a:r>
              <a:rPr lang="ru-RU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çay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şeker</a:t>
            </a:r>
            <a:r>
              <a:rPr lang="kk-KZ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</a:t>
            </a:r>
            <a:r>
              <a:rPr lang="sv-SE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sv-SE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F7BEA9-924A-4254-B4E3-345DCCB3A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85944" y="726641"/>
            <a:ext cx="3786855" cy="56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2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EB2C-92E3-4FE2-BA1B-93F06FC0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6603"/>
            <a:ext cx="5492262" cy="5220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оқы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</a:t>
            </a:r>
            <a:r>
              <a:rPr lang="kk-KZ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</a:t>
            </a:r>
            <a:r>
              <a:rPr lang="ru-RU" sz="6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 sz="60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Kütüphane</a:t>
            </a:r>
            <a:r>
              <a:rPr lang="sv-SE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tr-TR" sz="60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</a:t>
            </a:r>
            <a:r>
              <a:rPr lang="en-GB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çalış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GB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v-SE" sz="60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sv-SE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ler.</a:t>
            </a:r>
            <a:endParaRPr lang="kk-KZ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bota.khassen\Desktop\student-library-744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2572" y="1610066"/>
            <a:ext cx="5181600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49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795338" y="989013"/>
          <a:ext cx="10612437" cy="52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749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1BA587F-21EE-4788-B891-EC06F0F8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4900" i="1" dirty="0">
                <a:solidFill>
                  <a:srgbClr val="00246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i="1" dirty="0">
                <a:solidFill>
                  <a:srgbClr val="0024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900" dirty="0">
                <a:solidFill>
                  <a:srgbClr val="002469"/>
                </a:solidFill>
                <a:latin typeface="Times New Roman" pitchFamily="18" charset="0"/>
                <a:cs typeface="Times New Roman" pitchFamily="18" charset="0"/>
              </a:rPr>
              <a:t>Мелиоранский Платон Михайлович </a:t>
            </a:r>
            <a:r>
              <a:rPr lang="kk-KZ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kk-KZ" sz="4400" i="1" dirty="0">
              <a:solidFill>
                <a:srgbClr val="00246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4400" i="1" dirty="0">
                <a:solidFill>
                  <a:srgbClr val="002469"/>
                </a:solidFill>
                <a:latin typeface="Times New Roman" pitchFamily="18" charset="0"/>
                <a:cs typeface="Times New Roman" pitchFamily="18" charset="0"/>
              </a:rPr>
              <a:t>Түркі тілдерінің ішінде ең байы </a:t>
            </a:r>
            <a:r>
              <a:rPr lang="kk-KZ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тілі </a:t>
            </a:r>
            <a:r>
              <a:rPr lang="kk-KZ" sz="4400" i="1" dirty="0">
                <a:solidFill>
                  <a:srgbClr val="002469"/>
                </a:solidFill>
                <a:latin typeface="Times New Roman" pitchFamily="18" charset="0"/>
                <a:cs typeface="Times New Roman" pitchFamily="18" charset="0"/>
              </a:rPr>
              <a:t>екенін бүкіл зерттеуші мойындаған...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67F464F-A42C-4DCB-ACFE-B36C4EC70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9226" y="1690688"/>
            <a:ext cx="3395034" cy="4802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98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EB2C-92E3-4FE2-BA1B-93F06FC0E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4657" y="989260"/>
            <a:ext cx="10287000" cy="522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Тұрар Рысқұлов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«Түркі тілдес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түгел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бол!»</a:t>
            </a:r>
            <a:endParaRPr lang="kk-KZ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9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EA1BD824-9A84-4338-84FB-CC5FA3275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354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C98618E0-FBA6-40A2-84A4-099A7FEB0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DCA566-1F9C-4C1C-80BB-4BBB7FB2F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45" y="130994"/>
            <a:ext cx="5973097" cy="65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1D0E61A-4015-4A4A-BF4B-67E910F15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6193" y="958645"/>
            <a:ext cx="11253019" cy="4719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FF779-546D-4279-99FC-B7D97141A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7" y="124756"/>
            <a:ext cx="610783" cy="4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3869F72-A9E0-429D-AC66-FA368BB78C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4537383"/>
              </p:ext>
            </p:extLst>
          </p:nvPr>
        </p:nvGraphicFramePr>
        <p:xfrm>
          <a:off x="1031875" y="841375"/>
          <a:ext cx="10321925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37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A1C38F-5F51-49B4-A377-204EEE225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3046"/>
            <a:ext cx="5181600" cy="5543917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dur.   </a:t>
            </a:r>
            <a:r>
              <a:rPr lang="kk-KZ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 тұр.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b="1" dirty="0"/>
          </a:p>
          <a:p>
            <a:endParaRPr lang="x-none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2F67DF-13ED-4AEA-830F-C0AF1B365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33046"/>
            <a:ext cx="5181600" cy="5543917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çiz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 сыз.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C24583-991E-4614-AE05-6683701E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73" y="1307503"/>
            <a:ext cx="3175854" cy="49174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507BD8-E678-4F92-8795-BDD592F13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322" y="2729132"/>
            <a:ext cx="5217367" cy="24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3869F72-A9E0-429D-AC66-FA368BB78C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8558580"/>
              </p:ext>
            </p:extLst>
          </p:nvPr>
        </p:nvGraphicFramePr>
        <p:xfrm>
          <a:off x="1031875" y="841375"/>
          <a:ext cx="10321925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625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287</Words>
  <Application>Microsoft Office PowerPoint</Application>
  <PresentationFormat>Широкоэкранный</PresentationFormat>
  <Paragraphs>63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Тема Office</vt:lpstr>
      <vt:lpstr> Түркі тілдестерге қазақ тілін үйретуде салыстырмалы грамматика материалдарын қолданудың тиімділігі  БОТА ХАСЕН,  Сулейман Демирель  университеті  </vt:lpstr>
      <vt:lpstr> Мелиоранский Платон Михайлович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Миығынан күлу = Мұртынан күлу мұрт - bıyık </vt:lpstr>
      <vt:lpstr>Презентация PowerPoint</vt:lpstr>
      <vt:lpstr>Жаса = Уар ≠ Жап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Machine</cp:lastModifiedBy>
  <cp:revision>291</cp:revision>
  <cp:lastPrinted>2021-02-19T06:03:34Z</cp:lastPrinted>
  <dcterms:created xsi:type="dcterms:W3CDTF">2020-08-13T05:11:26Z</dcterms:created>
  <dcterms:modified xsi:type="dcterms:W3CDTF">2022-01-30T13:51:47Z</dcterms:modified>
</cp:coreProperties>
</file>